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7" r:id="rId1"/>
  </p:sldMasterIdLst>
  <p:sldIdLst>
    <p:sldId id="266" r:id="rId2"/>
    <p:sldId id="286" r:id="rId3"/>
    <p:sldId id="276" r:id="rId4"/>
    <p:sldId id="305" r:id="rId5"/>
    <p:sldId id="308" r:id="rId6"/>
    <p:sldId id="309" r:id="rId7"/>
    <p:sldId id="310" r:id="rId8"/>
    <p:sldId id="287" r:id="rId9"/>
    <p:sldId id="280" r:id="rId10"/>
    <p:sldId id="279" r:id="rId11"/>
    <p:sldId id="288" r:id="rId12"/>
    <p:sldId id="281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282" r:id="rId23"/>
    <p:sldId id="322" r:id="rId24"/>
    <p:sldId id="323" r:id="rId25"/>
    <p:sldId id="324" r:id="rId26"/>
    <p:sldId id="325" r:id="rId27"/>
    <p:sldId id="283" r:id="rId28"/>
    <p:sldId id="326" r:id="rId29"/>
    <p:sldId id="259" r:id="rId30"/>
    <p:sldId id="290" r:id="rId31"/>
    <p:sldId id="294" r:id="rId32"/>
    <p:sldId id="30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454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414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60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9898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06508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7110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464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183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21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49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19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693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188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60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254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862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F8196-AA69-4104-979D-FDBCD8B555E1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654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file:///C:\Users\User\Desktop\10-11-2020_06-56-50\&#1042;&#1077;&#1089;&#1085;&#1072;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Music\Desktop\09-11-2020_19-48-37\&#1042;&#1077;&#1089;&#1085;&#1072;.mp4" TargetMode="Externa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073" y="959370"/>
            <a:ext cx="938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/>
              <a:t>Современные информационные технологии, позволяющие взаимодействовать с обучающимися. </a:t>
            </a:r>
            <a:r>
              <a:rPr lang="en-US" sz="3600" b="1" i="1" dirty="0"/>
              <a:t>L</a:t>
            </a:r>
            <a:r>
              <a:rPr lang="ru-RU" sz="3600" b="1" i="1" dirty="0" err="1"/>
              <a:t>earning</a:t>
            </a:r>
            <a:r>
              <a:rPr lang="en-US" sz="3600" b="1" i="1" dirty="0"/>
              <a:t>A</a:t>
            </a:r>
            <a:r>
              <a:rPr lang="ru-RU" sz="3600" b="1" i="1" dirty="0"/>
              <a:t>pps.org </a:t>
            </a:r>
            <a:r>
              <a:rPr lang="ru-RU" sz="3600" b="1" i="1" dirty="0" err="1"/>
              <a:t>Google</a:t>
            </a:r>
            <a:r>
              <a:rPr lang="ru-RU" sz="3600" b="1" i="1" dirty="0"/>
              <a:t> Формы»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5172890"/>
            <a:ext cx="445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Соколова Наталья Петровна,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- дефектолог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«С (К)ОШ № 72 г. Челябинска»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8655" y="490999"/>
            <a:ext cx="5342711" cy="228737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b="35014"/>
          <a:stretch/>
        </p:blipFill>
        <p:spPr>
          <a:xfrm>
            <a:off x="3549718" y="3130061"/>
            <a:ext cx="5441883" cy="3141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554" y="756687"/>
            <a:ext cx="8535034" cy="4542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3" b="23744"/>
          <a:stretch/>
        </p:blipFill>
        <p:spPr bwMode="auto">
          <a:xfrm>
            <a:off x="570631" y="1054442"/>
            <a:ext cx="8116169" cy="450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5" b="5530"/>
          <a:stretch/>
        </p:blipFill>
        <p:spPr bwMode="auto">
          <a:xfrm>
            <a:off x="462903" y="866240"/>
            <a:ext cx="8399743" cy="522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43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754" y="757719"/>
            <a:ext cx="8085277" cy="53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5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480" y="790199"/>
            <a:ext cx="8563232" cy="50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84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7531" t="8552" r="13141" b="10776"/>
          <a:stretch/>
        </p:blipFill>
        <p:spPr bwMode="auto">
          <a:xfrm>
            <a:off x="915985" y="869727"/>
            <a:ext cx="8040446" cy="5343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089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b="11264"/>
          <a:stretch/>
        </p:blipFill>
        <p:spPr>
          <a:xfrm>
            <a:off x="555738" y="759780"/>
            <a:ext cx="8131062" cy="51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04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31" b="13427"/>
          <a:stretch/>
        </p:blipFill>
        <p:spPr bwMode="auto">
          <a:xfrm>
            <a:off x="465440" y="973015"/>
            <a:ext cx="8057237" cy="534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52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t="4846" b="12202"/>
          <a:stretch/>
        </p:blipFill>
        <p:spPr bwMode="auto">
          <a:xfrm>
            <a:off x="464169" y="763585"/>
            <a:ext cx="7945396" cy="5548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24352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В YouTube планировали модерировать каждый ролик в YouTube Kids, но в  последний момент отказались от этой идеи - ITC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Вайбер не работа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789" y="205100"/>
            <a:ext cx="3795995" cy="2054583"/>
          </a:xfrm>
          <a:prstGeom prst="rect">
            <a:avLst/>
          </a:prstGeom>
          <a:noFill/>
        </p:spPr>
      </p:pic>
      <p:pic>
        <p:nvPicPr>
          <p:cNvPr id="9" name="Picture 4" descr="ВКонтакте анонсировала обновления: тематические ленты, дизлайки, донаты и  многое друго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7246" y="160338"/>
            <a:ext cx="3877054" cy="2430574"/>
          </a:xfrm>
          <a:prstGeom prst="rect">
            <a:avLst/>
          </a:prstGeom>
          <a:noFill/>
        </p:spPr>
      </p:pic>
      <p:pic>
        <p:nvPicPr>
          <p:cNvPr id="8" name="Picture 2" descr="Whatsapp логотипы скачать бесплатно PNG, Whatsapp логотип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4800" y="3401153"/>
            <a:ext cx="2477023" cy="2477024"/>
          </a:xfrm>
          <a:prstGeom prst="rect">
            <a:avLst/>
          </a:prstGeom>
          <a:noFill/>
        </p:spPr>
      </p:pic>
      <p:pic>
        <p:nvPicPr>
          <p:cNvPr id="10" name="Picture 6" descr="Что такое электронная почт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6839" y="3252433"/>
            <a:ext cx="3278977" cy="2625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20193" t="8552" b="14482"/>
          <a:stretch/>
        </p:blipFill>
        <p:spPr bwMode="auto">
          <a:xfrm>
            <a:off x="487616" y="450743"/>
            <a:ext cx="5230255" cy="2787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0032" t="8267" b="15622"/>
          <a:stretch/>
        </p:blipFill>
        <p:spPr bwMode="auto">
          <a:xfrm>
            <a:off x="3823625" y="3673443"/>
            <a:ext cx="4975524" cy="2833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943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t="9122" b="12202"/>
          <a:stretch/>
        </p:blipFill>
        <p:spPr bwMode="auto">
          <a:xfrm>
            <a:off x="469081" y="445438"/>
            <a:ext cx="5943600" cy="2628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t="9122" b="6215"/>
          <a:stretch/>
        </p:blipFill>
        <p:spPr bwMode="auto">
          <a:xfrm>
            <a:off x="3218777" y="3576211"/>
            <a:ext cx="5943600" cy="2828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8004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t="9122" b="8496"/>
          <a:stretch/>
        </p:blipFill>
        <p:spPr bwMode="auto">
          <a:xfrm>
            <a:off x="1053809" y="1259440"/>
            <a:ext cx="6806514" cy="4361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t="9407" b="13626"/>
          <a:stretch/>
        </p:blipFill>
        <p:spPr bwMode="auto">
          <a:xfrm>
            <a:off x="1370174" y="3364523"/>
            <a:ext cx="6284995" cy="3364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t="9122" b="13057"/>
          <a:stretch/>
        </p:blipFill>
        <p:spPr bwMode="auto">
          <a:xfrm>
            <a:off x="834715" y="357196"/>
            <a:ext cx="6820454" cy="3300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7370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11700" t="8837" r="11057" b="11917"/>
          <a:stretch/>
        </p:blipFill>
        <p:spPr bwMode="auto">
          <a:xfrm>
            <a:off x="850357" y="745145"/>
            <a:ext cx="7566812" cy="5374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5087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14903" t="31642" r="12661" b="12487"/>
          <a:stretch/>
        </p:blipFill>
        <p:spPr bwMode="auto">
          <a:xfrm>
            <a:off x="4262089" y="4314093"/>
            <a:ext cx="4694342" cy="2347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13781" t="8267" r="12660" b="12201"/>
          <a:stretch/>
        </p:blipFill>
        <p:spPr bwMode="auto">
          <a:xfrm>
            <a:off x="454871" y="245272"/>
            <a:ext cx="5465283" cy="3928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8758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11218" t="8837" r="8012" b="5930"/>
          <a:stretch/>
        </p:blipFill>
        <p:spPr bwMode="auto">
          <a:xfrm>
            <a:off x="772851" y="397048"/>
            <a:ext cx="4983179" cy="3061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t="4277" b="31015"/>
          <a:stretch/>
        </p:blipFill>
        <p:spPr bwMode="auto">
          <a:xfrm>
            <a:off x="2226514" y="3660136"/>
            <a:ext cx="6272717" cy="297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5879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t="4846" b="7641"/>
          <a:stretch/>
        </p:blipFill>
        <p:spPr bwMode="auto">
          <a:xfrm>
            <a:off x="998680" y="851982"/>
            <a:ext cx="7817074" cy="5185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В YouTube планировали модерировать каждый ролик в YouTube Kids, но в  последний момент отказались от этой идеи - ITC.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2693" y="1008185"/>
            <a:ext cx="6802629" cy="4536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23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есн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60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blogs.lyceecfadumene.fr/informatique/files/2019/04/learning-ap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912" y="473178"/>
            <a:ext cx="3188837" cy="32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Google Forms для email-маркетологов: 3 лайфхака ⋆ Блог Digital агенції  UAMA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8331" y="3925073"/>
            <a:ext cx="4744440" cy="2932927"/>
          </a:xfrm>
          <a:prstGeom prst="rect">
            <a:avLst/>
          </a:prstGeom>
          <a:noFill/>
        </p:spPr>
      </p:pic>
      <p:pic>
        <p:nvPicPr>
          <p:cNvPr id="5" name="Picture 4" descr="В YouTube планировали модерировать каждый ролик в YouTube Kids, но в  последний момент отказались от этой идеи - ITC.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0551" y="473178"/>
            <a:ext cx="3975728" cy="265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D:\2020-10-05 (1).png"/>
          <p:cNvPicPr>
            <a:picLocks noChangeAspect="1" noChangeArrowheads="1"/>
          </p:cNvPicPr>
          <p:nvPr/>
        </p:nvPicPr>
        <p:blipFill rotWithShape="1">
          <a:blip r:embed="rId2" cstate="print"/>
          <a:srcRect l="19433" t="9410" r="21201" b="8091"/>
          <a:stretch/>
        </p:blipFill>
        <p:spPr bwMode="auto">
          <a:xfrm>
            <a:off x="328246" y="198966"/>
            <a:ext cx="3854368" cy="3012831"/>
          </a:xfrm>
          <a:prstGeom prst="rect">
            <a:avLst/>
          </a:prstGeom>
          <a:noFill/>
        </p:spPr>
      </p:pic>
      <p:pic>
        <p:nvPicPr>
          <p:cNvPr id="3" name="Picture 2" descr="D:\2020-10-05 (3).png"/>
          <p:cNvPicPr>
            <a:picLocks noChangeAspect="1" noChangeArrowheads="1"/>
          </p:cNvPicPr>
          <p:nvPr/>
        </p:nvPicPr>
        <p:blipFill rotWithShape="1">
          <a:blip r:embed="rId3" cstate="print"/>
          <a:srcRect l="33077" t="3590" r="24327" b="3248"/>
          <a:stretch/>
        </p:blipFill>
        <p:spPr bwMode="auto">
          <a:xfrm>
            <a:off x="6881443" y="11723"/>
            <a:ext cx="3692771" cy="4543026"/>
          </a:xfrm>
          <a:prstGeom prst="rect">
            <a:avLst/>
          </a:prstGeom>
          <a:noFill/>
        </p:spPr>
      </p:pic>
      <p:pic>
        <p:nvPicPr>
          <p:cNvPr id="4" name="Picture 3" descr="D:\2020-10-05 (2).png"/>
          <p:cNvPicPr>
            <a:picLocks noChangeAspect="1" noChangeArrowheads="1"/>
          </p:cNvPicPr>
          <p:nvPr/>
        </p:nvPicPr>
        <p:blipFill rotWithShape="1">
          <a:blip r:embed="rId4" cstate="print"/>
          <a:srcRect l="29951" t="21326" r="22244"/>
          <a:stretch/>
        </p:blipFill>
        <p:spPr bwMode="auto">
          <a:xfrm>
            <a:off x="2791381" y="3211797"/>
            <a:ext cx="3970310" cy="3646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2020-10-05 (4).png"/>
          <p:cNvPicPr>
            <a:picLocks noChangeAspect="1" noChangeArrowheads="1"/>
          </p:cNvPicPr>
          <p:nvPr/>
        </p:nvPicPr>
        <p:blipFill rotWithShape="1">
          <a:blip r:embed="rId2" cstate="print"/>
          <a:srcRect l="32619" t="3891" r="23505" b="5920"/>
          <a:stretch/>
        </p:blipFill>
        <p:spPr bwMode="auto">
          <a:xfrm>
            <a:off x="363415" y="225669"/>
            <a:ext cx="4063156" cy="4698023"/>
          </a:xfrm>
          <a:prstGeom prst="rect">
            <a:avLst/>
          </a:prstGeom>
          <a:noFill/>
        </p:spPr>
      </p:pic>
      <p:pic>
        <p:nvPicPr>
          <p:cNvPr id="4" name="Picture 2" descr="D:\2020-10-05 (9).png"/>
          <p:cNvPicPr>
            <a:picLocks noChangeAspect="1" noChangeArrowheads="1"/>
          </p:cNvPicPr>
          <p:nvPr/>
        </p:nvPicPr>
        <p:blipFill rotWithShape="1">
          <a:blip r:embed="rId3" cstate="print"/>
          <a:srcRect l="32521" t="4239" r="23015" b="5397"/>
          <a:stretch/>
        </p:blipFill>
        <p:spPr bwMode="auto">
          <a:xfrm>
            <a:off x="4654061" y="1441938"/>
            <a:ext cx="4419849" cy="505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Спасибо за внимание! Красивые картинки для слайдов в конце презен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7" t="13042" r="15157" b="25820"/>
          <a:stretch/>
        </p:blipFill>
        <p:spPr bwMode="auto">
          <a:xfrm>
            <a:off x="1055077" y="2132971"/>
            <a:ext cx="8184118" cy="4232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1631" y="277048"/>
            <a:ext cx="94529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https://learningapps.org/</a:t>
            </a:r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мультимедийных интерактивных упражнений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62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1877" y="71694"/>
            <a:ext cx="7290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аккаунтов учеников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6639" y="718025"/>
            <a:ext cx="5699125" cy="2384425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8019" y="2736843"/>
            <a:ext cx="520223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3452" y="4716462"/>
            <a:ext cx="5043487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065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2373" y="166234"/>
            <a:ext cx="7883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логина и пароля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2755" y="952738"/>
            <a:ext cx="4398275" cy="2259957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4262" y="2666018"/>
            <a:ext cx="4154487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97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72720" y="1693062"/>
            <a:ext cx="6759145" cy="41659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58570" y="338605"/>
            <a:ext cx="376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Папки класса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066801" y="154298"/>
            <a:ext cx="8159262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Google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-формы как ресурс для дистанционного контроля знаний</a:t>
            </a:r>
            <a:endParaRPr kumimoji="0" lang="ru-RU" sz="2400" b="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6" descr="Google Forms для email-маркетологов: 3 лайфхака ⋆ Блог Digital агенції  UA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1262294"/>
            <a:ext cx="7991346" cy="4940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b="6153"/>
          <a:stretch/>
        </p:blipFill>
        <p:spPr>
          <a:xfrm>
            <a:off x="5445057" y="2361263"/>
            <a:ext cx="5940425" cy="313400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71474" b="23033"/>
          <a:stretch/>
        </p:blipFill>
        <p:spPr bwMode="auto">
          <a:xfrm>
            <a:off x="1135238" y="1270543"/>
            <a:ext cx="3336324" cy="5053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4894" y="254950"/>
            <a:ext cx="5140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1051</TotalTime>
  <Words>57</Words>
  <Application>Microsoft Office PowerPoint</Application>
  <PresentationFormat>Произвольный</PresentationFormat>
  <Paragraphs>10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user</cp:lastModifiedBy>
  <cp:revision>109</cp:revision>
  <dcterms:created xsi:type="dcterms:W3CDTF">2020-10-03T19:04:30Z</dcterms:created>
  <dcterms:modified xsi:type="dcterms:W3CDTF">2020-11-11T07:50:05Z</dcterms:modified>
</cp:coreProperties>
</file>