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3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Эмоциональное выгорание – пепел после фейерверка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Music\Desktop\Эмоциональное выгорание педагогов\img0.jpg"/>
          <p:cNvPicPr>
            <a:picLocks noChangeAspect="1" noChangeArrowheads="1"/>
          </p:cNvPicPr>
          <p:nvPr/>
        </p:nvPicPr>
        <p:blipFill>
          <a:blip r:embed="rId2" cstate="print"/>
          <a:srcRect t="39500" r="31888"/>
          <a:stretch>
            <a:fillRect/>
          </a:stretch>
        </p:blipFill>
        <p:spPr bwMode="auto">
          <a:xfrm>
            <a:off x="1259632" y="2348880"/>
            <a:ext cx="67686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Как я могу сегодня позаботиться о себе?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Что принесет мне радость?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Что поможет мне «подзарядить батарейки?</a:t>
            </a:r>
          </a:p>
          <a:p>
            <a:pPr algn="just">
              <a:buFont typeface="Wingdings" pitchFamily="2" charset="2"/>
              <a:buChar char="ü"/>
            </a:pP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</a:t>
            </a:r>
            <a:r>
              <a:rPr lang="ru-RU" dirty="0" err="1" smtClean="0"/>
              <a:t>самонастроя</a:t>
            </a:r>
            <a:endParaRPr lang="ru-RU" dirty="0"/>
          </a:p>
        </p:txBody>
      </p:sp>
      <p:pic>
        <p:nvPicPr>
          <p:cNvPr id="8194" name="Picture 2" descr="C:\Users\user\Music\Desktop\Эмоциональное выгорание педагогов\shutterstock_46720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78721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эмоциональным состоянием</a:t>
            </a:r>
            <a:endParaRPr lang="ru-RU" dirty="0"/>
          </a:p>
        </p:txBody>
      </p:sp>
      <p:pic>
        <p:nvPicPr>
          <p:cNvPr id="9218" name="Picture 2" descr="C:\Users\user\Music\Desktop\Эмоциональное выгорание педагогов\bezymy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66487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в вашей жизни будет только «фейерверк»</a:t>
            </a:r>
            <a:endParaRPr lang="ru-RU" dirty="0"/>
          </a:p>
        </p:txBody>
      </p:sp>
      <p:pic>
        <p:nvPicPr>
          <p:cNvPr id="28674" name="Picture 2" descr="C:\Users\user\Music\Desktop\Эмоциональное выгорание педагогов\a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64821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42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Эмоциональное выгорание -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Состояние интеллектуального истощения, вызванное длительным включением в ситуацию, предъявляющую высокие требования к эмоциональной сфере, стрессоустойчивости личности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Music\Desktop\Эмоциональное выгорание педагогов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12360" cy="585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Вы близки к эмоциональному выгоранию?</a:t>
            </a:r>
            <a:endParaRPr lang="ru-RU" sz="4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700808"/>
          </a:xfr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   </a:t>
            </a:r>
            <a:r>
              <a:rPr lang="ru-RU" sz="4800" b="1" dirty="0" smtClean="0">
                <a:solidFill>
                  <a:srgbClr val="FFFF00"/>
                </a:solidFill>
              </a:rPr>
              <a:t>ПРОВЕРИМ…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Users\user\Music\Desktop\Эмоциональное выгорание педагогов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752528" cy="398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usic\Desktop\Эмоциональное выгорание педагогов\Stopwatch-from-chinese-suppl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Результат диагностики: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Менее 55 секунд – очень высокий уровень стресса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55 – 65 секунд – средний уровень стресса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Более 66 секунд – стабильное, на данный момент, состояние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Три вида энергии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400" dirty="0" smtClean="0"/>
              <a:t>Эмоциональная</a:t>
            </a:r>
          </a:p>
          <a:p>
            <a:pPr>
              <a:buFont typeface="Wingdings" pitchFamily="2" charset="2"/>
              <a:buChar char="ü"/>
            </a:pPr>
            <a:r>
              <a:rPr lang="ru-RU" sz="5400" dirty="0" smtClean="0"/>
              <a:t>Ментальная</a:t>
            </a:r>
          </a:p>
          <a:p>
            <a:pPr>
              <a:buFont typeface="Wingdings" pitchFamily="2" charset="2"/>
              <a:buChar char="ü"/>
            </a:pPr>
            <a:r>
              <a:rPr lang="ru-RU" sz="5400" dirty="0" smtClean="0"/>
              <a:t>Физическая</a:t>
            </a:r>
            <a:endParaRPr lang="ru-RU" sz="4400" dirty="0"/>
          </a:p>
        </p:txBody>
      </p:sp>
      <p:pic>
        <p:nvPicPr>
          <p:cNvPr id="3074" name="Picture 2" descr="C:\Users\user\Music\Desktop\Эмоциональное выгорание педагогов\img22.jpg"/>
          <p:cNvPicPr>
            <a:picLocks noChangeAspect="1" noChangeArrowheads="1"/>
          </p:cNvPicPr>
          <p:nvPr/>
        </p:nvPicPr>
        <p:blipFill>
          <a:blip r:embed="rId2" cstate="print"/>
          <a:srcRect l="50788" t="23750" r="5113" b="12201"/>
          <a:stretch>
            <a:fillRect/>
          </a:stretch>
        </p:blipFill>
        <p:spPr bwMode="auto">
          <a:xfrm>
            <a:off x="5652120" y="2924944"/>
            <a:ext cx="2592288" cy="282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Эмоциональная энергия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«Зачем?»</a:t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Music\Desktop\Эмоциональное выгорание педагогов\upl_1592302203_161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205958" cy="416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я могу себя сегодня порадовать?</a:t>
            </a:r>
            <a:endParaRPr lang="ru-RU" dirty="0"/>
          </a:p>
        </p:txBody>
      </p:sp>
      <p:pic>
        <p:nvPicPr>
          <p:cNvPr id="5123" name="Picture 3" descr="C:\Users\user\Music\Desktop\Эмоциональное выгорание педагогов\play-balloon-toy-motivation-happiness-courage-joy-satisfaction-positive-self-confidence-joy-of-life-frohsinn-lust-for-life-say-yes-to-the-live-think-positive-138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522" y="1600200"/>
            <a:ext cx="6278955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120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Эмоциональное выгорание – пепел после фейерверка</vt:lpstr>
      <vt:lpstr>Эмоциональное выгорание - </vt:lpstr>
      <vt:lpstr>Слайд 3</vt:lpstr>
      <vt:lpstr>Вы близки к эмоциональному выгоранию?</vt:lpstr>
      <vt:lpstr>Слайд 5</vt:lpstr>
      <vt:lpstr>Результат диагностики:</vt:lpstr>
      <vt:lpstr>Три вида энергии</vt:lpstr>
      <vt:lpstr>Эмоциональная энергия  «Зачем?»  </vt:lpstr>
      <vt:lpstr>Чем я могу себя сегодня порадовать?</vt:lpstr>
      <vt:lpstr>Слайд 10</vt:lpstr>
      <vt:lpstr>Техника самонастроя</vt:lpstr>
      <vt:lpstr>Управление эмоциональным состоянием</vt:lpstr>
      <vt:lpstr>Пусть в вашей жизни будет только «фейерверк»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Эмоциональное выгорание – пепел после фейерверка</dc:title>
  <dc:creator>user</dc:creator>
  <cp:lastModifiedBy>user</cp:lastModifiedBy>
  <cp:revision>36</cp:revision>
  <dcterms:created xsi:type="dcterms:W3CDTF">2021-04-20T06:45:49Z</dcterms:created>
  <dcterms:modified xsi:type="dcterms:W3CDTF">2021-04-21T04:01:26Z</dcterms:modified>
</cp:coreProperties>
</file>