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7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218BF-7543-440E-A15A-C3F5D9A5A39F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E6456FC-B286-4407-9E18-BD859C96FA97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недоверие родителей и коллег;</a:t>
          </a:r>
        </a:p>
      </dgm:t>
    </dgm:pt>
    <dgm:pt modelId="{D7E21F6A-B233-4B6A-BBC6-1E3A74039ECA}" type="parTrans" cxnId="{D19CB2F4-6B67-4769-AE5D-8A19029EA45B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6C8FA4-9391-4896-B838-1BC7C9DE6DE8}" type="sibTrans" cxnId="{D19CB2F4-6B67-4769-AE5D-8A19029EA45B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87FB18-F377-4B84-8AF8-F560390CF359}">
      <dgm:prSet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несоответствие реальной действительности и ожиданий;</a:t>
          </a:r>
        </a:p>
      </dgm:t>
    </dgm:pt>
    <dgm:pt modelId="{790C90FA-4FCC-4BFE-AC28-C2B94B538A82}" type="parTrans" cxnId="{47D1994B-662F-4E53-8909-315D37B8AE69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BF5EF4-4193-41C2-B2AB-D8EFCBDD0CA7}" type="sibTrans" cxnId="{47D1994B-662F-4E53-8909-315D37B8AE69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BD7986-EE53-4B55-AF6A-7A3FECC84095}">
      <dgm:prSet custT="1"/>
      <dgm:spPr/>
      <dgm:t>
        <a:bodyPr/>
        <a:lstStyle/>
        <a:p>
          <a:r>
            <a:rPr lang="ru-RU" sz="220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необходимого опыта общения с учениками;</a:t>
          </a:r>
        </a:p>
      </dgm:t>
    </dgm:pt>
    <dgm:pt modelId="{31AF4E77-8B88-45CC-AFEE-17A868E42C95}" type="parTrans" cxnId="{181FDCE9-32B8-4AED-AC01-8831FF495097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A93D08-A523-4316-BBB4-13B243F880BC}" type="sibTrans" cxnId="{181FDCE9-32B8-4AED-AC01-8831FF495097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EE95B-A8D1-4B6C-94ED-787121E57FB6}">
      <dgm:prSet custT="1"/>
      <dgm:spPr/>
      <dgm:t>
        <a:bodyPr/>
        <a:lstStyle/>
        <a:p>
          <a:r>
            <a:rPr lang="ru-RU" sz="2200">
              <a:latin typeface="Times New Roman" panose="02020603050405020304" pitchFamily="18" charset="0"/>
              <a:cs typeface="Times New Roman" panose="02020603050405020304" pitchFamily="18" charset="0"/>
            </a:rPr>
            <a:t>«блуждающие приоритеты».</a:t>
          </a:r>
        </a:p>
      </dgm:t>
    </dgm:pt>
    <dgm:pt modelId="{42494698-B699-471D-AF6E-ADE4BC8C5BC9}" type="parTrans" cxnId="{20EEF5BB-B996-4A82-81B0-951999A40ABF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BB2EEF-31C0-4A88-AB02-73942F6F0713}" type="sibTrans" cxnId="{20EEF5BB-B996-4A82-81B0-951999A40ABF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AD8311-0D5B-4037-8126-BA4A56896800}" type="pres">
      <dgm:prSet presAssocID="{A2F218BF-7543-440E-A15A-C3F5D9A5A39F}" presName="Name0" presStyleCnt="0">
        <dgm:presLayoutVars>
          <dgm:dir/>
        </dgm:presLayoutVars>
      </dgm:prSet>
      <dgm:spPr/>
    </dgm:pt>
    <dgm:pt modelId="{F82191B6-CEAE-47AD-80AE-BF1C848ED7F1}" type="pres">
      <dgm:prSet presAssocID="{4E6456FC-B286-4407-9E18-BD859C96FA97}" presName="noChildren" presStyleCnt="0"/>
      <dgm:spPr/>
    </dgm:pt>
    <dgm:pt modelId="{04780322-6857-413F-8671-B2279E26F3AB}" type="pres">
      <dgm:prSet presAssocID="{4E6456FC-B286-4407-9E18-BD859C96FA97}" presName="gap" presStyleCnt="0"/>
      <dgm:spPr/>
    </dgm:pt>
    <dgm:pt modelId="{FE75BF5A-79D1-4DF4-A23A-45415C394D5B}" type="pres">
      <dgm:prSet presAssocID="{4E6456FC-B286-4407-9E18-BD859C96FA97}" presName="medCircle2" presStyleLbl="vennNode1" presStyleIdx="0" presStyleCnt="4"/>
      <dgm:spPr/>
    </dgm:pt>
    <dgm:pt modelId="{8BF46BCF-79E1-4DF1-A20A-296723BD721B}" type="pres">
      <dgm:prSet presAssocID="{4E6456FC-B286-4407-9E18-BD859C96FA97}" presName="txLvlOnly1" presStyleLbl="revTx" presStyleIdx="0" presStyleCnt="4"/>
      <dgm:spPr/>
    </dgm:pt>
    <dgm:pt modelId="{22FA8BC6-D09B-4E4F-B167-5E78957CC1BE}" type="pres">
      <dgm:prSet presAssocID="{EC87FB18-F377-4B84-8AF8-F560390CF359}" presName="noChildren" presStyleCnt="0"/>
      <dgm:spPr/>
    </dgm:pt>
    <dgm:pt modelId="{5BBBB972-7A05-485B-B770-AEB2B0061404}" type="pres">
      <dgm:prSet presAssocID="{EC87FB18-F377-4B84-8AF8-F560390CF359}" presName="gap" presStyleCnt="0"/>
      <dgm:spPr/>
    </dgm:pt>
    <dgm:pt modelId="{3E25C0DF-5227-47E9-A304-41B5BAC35918}" type="pres">
      <dgm:prSet presAssocID="{EC87FB18-F377-4B84-8AF8-F560390CF359}" presName="medCircle2" presStyleLbl="vennNode1" presStyleIdx="1" presStyleCnt="4"/>
      <dgm:spPr/>
    </dgm:pt>
    <dgm:pt modelId="{0B8E83ED-C7FA-47E8-8E84-565E5FBA56D2}" type="pres">
      <dgm:prSet presAssocID="{EC87FB18-F377-4B84-8AF8-F560390CF359}" presName="txLvlOnly1" presStyleLbl="revTx" presStyleIdx="1" presStyleCnt="4"/>
      <dgm:spPr/>
    </dgm:pt>
    <dgm:pt modelId="{AC145244-F1CE-4E76-AAF4-45B25DA9455D}" type="pres">
      <dgm:prSet presAssocID="{5EBD7986-EE53-4B55-AF6A-7A3FECC84095}" presName="noChildren" presStyleCnt="0"/>
      <dgm:spPr/>
    </dgm:pt>
    <dgm:pt modelId="{3B3E325B-A78D-43B1-8398-8D0185A75CAA}" type="pres">
      <dgm:prSet presAssocID="{5EBD7986-EE53-4B55-AF6A-7A3FECC84095}" presName="gap" presStyleCnt="0"/>
      <dgm:spPr/>
    </dgm:pt>
    <dgm:pt modelId="{E90D0444-3323-4F2C-9515-392D6C6A63A5}" type="pres">
      <dgm:prSet presAssocID="{5EBD7986-EE53-4B55-AF6A-7A3FECC84095}" presName="medCircle2" presStyleLbl="vennNode1" presStyleIdx="2" presStyleCnt="4"/>
      <dgm:spPr/>
    </dgm:pt>
    <dgm:pt modelId="{6B793CED-40E8-4E70-935E-1051EFC8B9B7}" type="pres">
      <dgm:prSet presAssocID="{5EBD7986-EE53-4B55-AF6A-7A3FECC84095}" presName="txLvlOnly1" presStyleLbl="revTx" presStyleIdx="2" presStyleCnt="4"/>
      <dgm:spPr/>
    </dgm:pt>
    <dgm:pt modelId="{D3BF2363-F6B4-4676-B4A9-9BC2E5024A20}" type="pres">
      <dgm:prSet presAssocID="{91BEE95B-A8D1-4B6C-94ED-787121E57FB6}" presName="noChildren" presStyleCnt="0"/>
      <dgm:spPr/>
    </dgm:pt>
    <dgm:pt modelId="{EBA0FA6C-5B2E-4B76-998C-24F13F938866}" type="pres">
      <dgm:prSet presAssocID="{91BEE95B-A8D1-4B6C-94ED-787121E57FB6}" presName="gap" presStyleCnt="0"/>
      <dgm:spPr/>
    </dgm:pt>
    <dgm:pt modelId="{7528A585-0BFB-4FDA-B90C-5D571D74B5FB}" type="pres">
      <dgm:prSet presAssocID="{91BEE95B-A8D1-4B6C-94ED-787121E57FB6}" presName="medCircle2" presStyleLbl="vennNode1" presStyleIdx="3" presStyleCnt="4"/>
      <dgm:spPr/>
    </dgm:pt>
    <dgm:pt modelId="{7C4076A5-92FA-4110-8B9E-A645E7B065F8}" type="pres">
      <dgm:prSet presAssocID="{91BEE95B-A8D1-4B6C-94ED-787121E57FB6}" presName="txLvlOnly1" presStyleLbl="revTx" presStyleIdx="3" presStyleCnt="4"/>
      <dgm:spPr/>
    </dgm:pt>
  </dgm:ptLst>
  <dgm:cxnLst>
    <dgm:cxn modelId="{97BB2260-008D-4299-A8D1-8E0D2F2E13A8}" type="presOf" srcId="{EC87FB18-F377-4B84-8AF8-F560390CF359}" destId="{0B8E83ED-C7FA-47E8-8E84-565E5FBA56D2}" srcOrd="0" destOrd="0" presId="urn:microsoft.com/office/officeart/2008/layout/VerticalCircleList"/>
    <dgm:cxn modelId="{96A86067-60CE-4102-8C0C-295814FA389A}" type="presOf" srcId="{4E6456FC-B286-4407-9E18-BD859C96FA97}" destId="{8BF46BCF-79E1-4DF1-A20A-296723BD721B}" srcOrd="0" destOrd="0" presId="urn:microsoft.com/office/officeart/2008/layout/VerticalCircleList"/>
    <dgm:cxn modelId="{47D1994B-662F-4E53-8909-315D37B8AE69}" srcId="{A2F218BF-7543-440E-A15A-C3F5D9A5A39F}" destId="{EC87FB18-F377-4B84-8AF8-F560390CF359}" srcOrd="1" destOrd="0" parTransId="{790C90FA-4FCC-4BFE-AC28-C2B94B538A82}" sibTransId="{47BF5EF4-4193-41C2-B2AB-D8EFCBDD0CA7}"/>
    <dgm:cxn modelId="{EA6D0355-BA40-439C-8163-A22FA7A37628}" type="presOf" srcId="{5EBD7986-EE53-4B55-AF6A-7A3FECC84095}" destId="{6B793CED-40E8-4E70-935E-1051EFC8B9B7}" srcOrd="0" destOrd="0" presId="urn:microsoft.com/office/officeart/2008/layout/VerticalCircleList"/>
    <dgm:cxn modelId="{20EEF5BB-B996-4A82-81B0-951999A40ABF}" srcId="{A2F218BF-7543-440E-A15A-C3F5D9A5A39F}" destId="{91BEE95B-A8D1-4B6C-94ED-787121E57FB6}" srcOrd="3" destOrd="0" parTransId="{42494698-B699-471D-AF6E-ADE4BC8C5BC9}" sibTransId="{B1BB2EEF-31C0-4A88-AB02-73942F6F0713}"/>
    <dgm:cxn modelId="{E9C70BCA-6AEA-4817-A8AF-1F515DC29F61}" type="presOf" srcId="{A2F218BF-7543-440E-A15A-C3F5D9A5A39F}" destId="{CBAD8311-0D5B-4037-8126-BA4A56896800}" srcOrd="0" destOrd="0" presId="urn:microsoft.com/office/officeart/2008/layout/VerticalCircleList"/>
    <dgm:cxn modelId="{181FDCE9-32B8-4AED-AC01-8831FF495097}" srcId="{A2F218BF-7543-440E-A15A-C3F5D9A5A39F}" destId="{5EBD7986-EE53-4B55-AF6A-7A3FECC84095}" srcOrd="2" destOrd="0" parTransId="{31AF4E77-8B88-45CC-AFEE-17A868E42C95}" sibTransId="{0FA93D08-A523-4316-BBB4-13B243F880BC}"/>
    <dgm:cxn modelId="{D19CB2F4-6B67-4769-AE5D-8A19029EA45B}" srcId="{A2F218BF-7543-440E-A15A-C3F5D9A5A39F}" destId="{4E6456FC-B286-4407-9E18-BD859C96FA97}" srcOrd="0" destOrd="0" parTransId="{D7E21F6A-B233-4B6A-BBC6-1E3A74039ECA}" sibTransId="{DD6C8FA4-9391-4896-B838-1BC7C9DE6DE8}"/>
    <dgm:cxn modelId="{0A0B21F5-F66E-4108-BDFD-8F1DC2C7B0FB}" type="presOf" srcId="{91BEE95B-A8D1-4B6C-94ED-787121E57FB6}" destId="{7C4076A5-92FA-4110-8B9E-A645E7B065F8}" srcOrd="0" destOrd="0" presId="urn:microsoft.com/office/officeart/2008/layout/VerticalCircleList"/>
    <dgm:cxn modelId="{676F65CB-62AB-4FA2-9A36-AA787A1B4F2B}" type="presParOf" srcId="{CBAD8311-0D5B-4037-8126-BA4A56896800}" destId="{F82191B6-CEAE-47AD-80AE-BF1C848ED7F1}" srcOrd="0" destOrd="0" presId="urn:microsoft.com/office/officeart/2008/layout/VerticalCircleList"/>
    <dgm:cxn modelId="{0F35547B-8105-4562-A9CA-2E17221FBBC8}" type="presParOf" srcId="{F82191B6-CEAE-47AD-80AE-BF1C848ED7F1}" destId="{04780322-6857-413F-8671-B2279E26F3AB}" srcOrd="0" destOrd="0" presId="urn:microsoft.com/office/officeart/2008/layout/VerticalCircleList"/>
    <dgm:cxn modelId="{C645005A-BC6A-4200-8DF4-CAF7FADE7F04}" type="presParOf" srcId="{F82191B6-CEAE-47AD-80AE-BF1C848ED7F1}" destId="{FE75BF5A-79D1-4DF4-A23A-45415C394D5B}" srcOrd="1" destOrd="0" presId="urn:microsoft.com/office/officeart/2008/layout/VerticalCircleList"/>
    <dgm:cxn modelId="{2E3FA704-C3CF-41E9-A2F9-480441E599C7}" type="presParOf" srcId="{F82191B6-CEAE-47AD-80AE-BF1C848ED7F1}" destId="{8BF46BCF-79E1-4DF1-A20A-296723BD721B}" srcOrd="2" destOrd="0" presId="urn:microsoft.com/office/officeart/2008/layout/VerticalCircleList"/>
    <dgm:cxn modelId="{44A48EE9-E30B-4CFD-B7FD-43B8A4113E1B}" type="presParOf" srcId="{CBAD8311-0D5B-4037-8126-BA4A56896800}" destId="{22FA8BC6-D09B-4E4F-B167-5E78957CC1BE}" srcOrd="1" destOrd="0" presId="urn:microsoft.com/office/officeart/2008/layout/VerticalCircleList"/>
    <dgm:cxn modelId="{3E52B66D-70BF-439B-B8ED-329FFF71391F}" type="presParOf" srcId="{22FA8BC6-D09B-4E4F-B167-5E78957CC1BE}" destId="{5BBBB972-7A05-485B-B770-AEB2B0061404}" srcOrd="0" destOrd="0" presId="urn:microsoft.com/office/officeart/2008/layout/VerticalCircleList"/>
    <dgm:cxn modelId="{E1E5C6FC-59B9-49A1-A8CD-108671273348}" type="presParOf" srcId="{22FA8BC6-D09B-4E4F-B167-5E78957CC1BE}" destId="{3E25C0DF-5227-47E9-A304-41B5BAC35918}" srcOrd="1" destOrd="0" presId="urn:microsoft.com/office/officeart/2008/layout/VerticalCircleList"/>
    <dgm:cxn modelId="{5677639E-7250-44BF-B7D0-D5CA78C55991}" type="presParOf" srcId="{22FA8BC6-D09B-4E4F-B167-5E78957CC1BE}" destId="{0B8E83ED-C7FA-47E8-8E84-565E5FBA56D2}" srcOrd="2" destOrd="0" presId="urn:microsoft.com/office/officeart/2008/layout/VerticalCircleList"/>
    <dgm:cxn modelId="{FFFE30FD-9B9E-4FC2-866A-678477270C2A}" type="presParOf" srcId="{CBAD8311-0D5B-4037-8126-BA4A56896800}" destId="{AC145244-F1CE-4E76-AAF4-45B25DA9455D}" srcOrd="2" destOrd="0" presId="urn:microsoft.com/office/officeart/2008/layout/VerticalCircleList"/>
    <dgm:cxn modelId="{9DBB2F3D-4AC9-4E90-BB6F-AB1C908C3F37}" type="presParOf" srcId="{AC145244-F1CE-4E76-AAF4-45B25DA9455D}" destId="{3B3E325B-A78D-43B1-8398-8D0185A75CAA}" srcOrd="0" destOrd="0" presId="urn:microsoft.com/office/officeart/2008/layout/VerticalCircleList"/>
    <dgm:cxn modelId="{AFC8238C-3209-4673-A4E8-B138A5E3EE1C}" type="presParOf" srcId="{AC145244-F1CE-4E76-AAF4-45B25DA9455D}" destId="{E90D0444-3323-4F2C-9515-392D6C6A63A5}" srcOrd="1" destOrd="0" presId="urn:microsoft.com/office/officeart/2008/layout/VerticalCircleList"/>
    <dgm:cxn modelId="{637B5DC7-67AE-426B-A2A6-E27D7A1E1D28}" type="presParOf" srcId="{AC145244-F1CE-4E76-AAF4-45B25DA9455D}" destId="{6B793CED-40E8-4E70-935E-1051EFC8B9B7}" srcOrd="2" destOrd="0" presId="urn:microsoft.com/office/officeart/2008/layout/VerticalCircleList"/>
    <dgm:cxn modelId="{59487D9D-267A-4BF6-9CF1-658CB1E7A381}" type="presParOf" srcId="{CBAD8311-0D5B-4037-8126-BA4A56896800}" destId="{D3BF2363-F6B4-4676-B4A9-9BC2E5024A20}" srcOrd="3" destOrd="0" presId="urn:microsoft.com/office/officeart/2008/layout/VerticalCircleList"/>
    <dgm:cxn modelId="{030886E8-6A0C-45EF-8475-E677CB988BC7}" type="presParOf" srcId="{D3BF2363-F6B4-4676-B4A9-9BC2E5024A20}" destId="{EBA0FA6C-5B2E-4B76-998C-24F13F938866}" srcOrd="0" destOrd="0" presId="urn:microsoft.com/office/officeart/2008/layout/VerticalCircleList"/>
    <dgm:cxn modelId="{D59D83EA-CF9F-4A5E-94A4-2079E6A9C14A}" type="presParOf" srcId="{D3BF2363-F6B4-4676-B4A9-9BC2E5024A20}" destId="{7528A585-0BFB-4FDA-B90C-5D571D74B5FB}" srcOrd="1" destOrd="0" presId="urn:microsoft.com/office/officeart/2008/layout/VerticalCircleList"/>
    <dgm:cxn modelId="{90CD3911-6C7B-4CCE-AA29-0C9DE4B4FA87}" type="presParOf" srcId="{D3BF2363-F6B4-4676-B4A9-9BC2E5024A20}" destId="{7C4076A5-92FA-4110-8B9E-A645E7B065F8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B1AEED-F372-44D9-9B9B-A769154C5AB3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</dgm:pt>
    <dgm:pt modelId="{FA4A8313-1EC6-4E4E-9D96-EA2A4FF058CD}">
      <dgm:prSet phldrT="[Текст]" custT="1"/>
      <dgm:spPr/>
      <dgm:t>
        <a:bodyPr/>
        <a:lstStyle/>
        <a:p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Приходят в школу с желанием качественно улучшить уровень своих будущих учеников. </a:t>
          </a:r>
        </a:p>
      </dgm:t>
    </dgm:pt>
    <dgm:pt modelId="{76874989-024D-4D2E-9EA5-54BAB948301A}" type="parTrans" cxnId="{E11D4897-5050-4F22-A0FB-95C108F5C265}">
      <dgm:prSet/>
      <dgm:spPr/>
      <dgm:t>
        <a:bodyPr/>
        <a:lstStyle/>
        <a:p>
          <a:endParaRPr lang="ru-RU" sz="1500"/>
        </a:p>
      </dgm:t>
    </dgm:pt>
    <dgm:pt modelId="{99151A72-703B-4268-B7D8-AD2E3B189891}" type="sibTrans" cxnId="{E11D4897-5050-4F22-A0FB-95C108F5C265}">
      <dgm:prSet/>
      <dgm:spPr/>
      <dgm:t>
        <a:bodyPr/>
        <a:lstStyle/>
        <a:p>
          <a:endParaRPr lang="ru-RU" sz="1500"/>
        </a:p>
      </dgm:t>
    </dgm:pt>
    <dgm:pt modelId="{4D899224-4464-468A-BA53-F91DF4EF06F9}">
      <dgm:prSet phldrT="[Текст]" custT="1"/>
      <dgm:spPr/>
      <dgm:t>
        <a:bodyPr/>
        <a:lstStyle/>
        <a:p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Работают 24/7, стараются общаться с детьми на равных, быть искренними.</a:t>
          </a:r>
        </a:p>
      </dgm:t>
    </dgm:pt>
    <dgm:pt modelId="{EB1A625C-155B-42FA-85FA-CD96818CE4BB}" type="parTrans" cxnId="{DEE6F883-60B0-4310-9997-D28703E43B6E}">
      <dgm:prSet/>
      <dgm:spPr/>
      <dgm:t>
        <a:bodyPr/>
        <a:lstStyle/>
        <a:p>
          <a:endParaRPr lang="ru-RU" sz="1500"/>
        </a:p>
      </dgm:t>
    </dgm:pt>
    <dgm:pt modelId="{F6BAC994-86D8-4936-97C0-E2D43661D58C}" type="sibTrans" cxnId="{DEE6F883-60B0-4310-9997-D28703E43B6E}">
      <dgm:prSet/>
      <dgm:spPr/>
      <dgm:t>
        <a:bodyPr/>
        <a:lstStyle/>
        <a:p>
          <a:endParaRPr lang="ru-RU" sz="1500"/>
        </a:p>
      </dgm:t>
    </dgm:pt>
    <dgm:pt modelId="{EB0395F6-5112-4EFD-8BAD-CBEE2C94695D}">
      <dgm:prSet phldrT="[Текст]" custT="1"/>
      <dgm:spPr/>
      <dgm:t>
        <a:bodyPr/>
        <a:lstStyle/>
        <a:p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Испытывают напряжение от необходимости постоянно «держать марку», что  приводит к еще большим разочарованиям.</a:t>
          </a:r>
        </a:p>
      </dgm:t>
    </dgm:pt>
    <dgm:pt modelId="{DA41AC72-6F67-461D-B0B1-542957CACBB2}" type="parTrans" cxnId="{3ECE4F1F-E2D7-4B5B-A6FD-D8B10BC2DAD2}">
      <dgm:prSet/>
      <dgm:spPr/>
      <dgm:t>
        <a:bodyPr/>
        <a:lstStyle/>
        <a:p>
          <a:endParaRPr lang="ru-RU" sz="1500"/>
        </a:p>
      </dgm:t>
    </dgm:pt>
    <dgm:pt modelId="{DEE2903B-1BF3-49B1-98A7-24F1608226AF}" type="sibTrans" cxnId="{3ECE4F1F-E2D7-4B5B-A6FD-D8B10BC2DAD2}">
      <dgm:prSet/>
      <dgm:spPr/>
      <dgm:t>
        <a:bodyPr/>
        <a:lstStyle/>
        <a:p>
          <a:endParaRPr lang="ru-RU" sz="1500"/>
        </a:p>
      </dgm:t>
    </dgm:pt>
    <dgm:pt modelId="{ECF01FA9-AA31-4EDC-A3BC-981706552C17}">
      <dgm:prSet custT="1"/>
      <dgm:spPr/>
      <dgm:t>
        <a:bodyPr/>
        <a:lstStyle/>
        <a:p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Пытаются внести в школу новые подходы к обучению, используют новые (современные технологии)</a:t>
          </a:r>
        </a:p>
      </dgm:t>
    </dgm:pt>
    <dgm:pt modelId="{F06BDCA0-C16C-4091-A9DC-7EFBC18E8DE1}" type="parTrans" cxnId="{588B6F71-C91D-443C-8AC2-C56D4E4235FB}">
      <dgm:prSet/>
      <dgm:spPr/>
      <dgm:t>
        <a:bodyPr/>
        <a:lstStyle/>
        <a:p>
          <a:endParaRPr lang="ru-RU" sz="1500"/>
        </a:p>
      </dgm:t>
    </dgm:pt>
    <dgm:pt modelId="{2D637841-E9FF-46EE-9303-AEB5F9D2571A}" type="sibTrans" cxnId="{588B6F71-C91D-443C-8AC2-C56D4E4235FB}">
      <dgm:prSet/>
      <dgm:spPr/>
      <dgm:t>
        <a:bodyPr/>
        <a:lstStyle/>
        <a:p>
          <a:endParaRPr lang="ru-RU" sz="1500"/>
        </a:p>
      </dgm:t>
    </dgm:pt>
    <dgm:pt modelId="{48D31C92-DFC5-4DFF-A331-4C1E4F56E669}">
      <dgm:prSet custT="1"/>
      <dgm:spPr/>
      <dgm:t>
        <a:bodyPr/>
        <a:lstStyle/>
        <a:p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Не всегда получают поддержку и одобрение со стороны руководства или старших коллег</a:t>
          </a:r>
        </a:p>
      </dgm:t>
    </dgm:pt>
    <dgm:pt modelId="{023381DB-54D0-407F-8C00-BBD0C6A1943F}" type="parTrans" cxnId="{819EFC38-90CB-4F1C-A06D-674B369BDBC4}">
      <dgm:prSet/>
      <dgm:spPr/>
      <dgm:t>
        <a:bodyPr/>
        <a:lstStyle/>
        <a:p>
          <a:endParaRPr lang="ru-RU" sz="1500"/>
        </a:p>
      </dgm:t>
    </dgm:pt>
    <dgm:pt modelId="{C44A40E9-0403-4E00-BAE2-7A5EB8CFE1A6}" type="sibTrans" cxnId="{819EFC38-90CB-4F1C-A06D-674B369BDBC4}">
      <dgm:prSet/>
      <dgm:spPr/>
      <dgm:t>
        <a:bodyPr/>
        <a:lstStyle/>
        <a:p>
          <a:endParaRPr lang="ru-RU" sz="1500"/>
        </a:p>
      </dgm:t>
    </dgm:pt>
    <dgm:pt modelId="{A0726336-D4A8-4444-9CF9-654522BD8F16}" type="pres">
      <dgm:prSet presAssocID="{0FB1AEED-F372-44D9-9B9B-A769154C5AB3}" presName="Name0" presStyleCnt="0">
        <dgm:presLayoutVars>
          <dgm:dir/>
          <dgm:resizeHandles val="exact"/>
        </dgm:presLayoutVars>
      </dgm:prSet>
      <dgm:spPr/>
    </dgm:pt>
    <dgm:pt modelId="{E24B7EE4-27FE-4D8E-879D-742B8F99520A}" type="pres">
      <dgm:prSet presAssocID="{FA4A8313-1EC6-4E4E-9D96-EA2A4FF058CD}" presName="node" presStyleLbl="node1" presStyleIdx="0" presStyleCnt="5">
        <dgm:presLayoutVars>
          <dgm:bulletEnabled val="1"/>
        </dgm:presLayoutVars>
      </dgm:prSet>
      <dgm:spPr/>
    </dgm:pt>
    <dgm:pt modelId="{6843EA90-6BAE-4868-8B51-1C6A81A31D98}" type="pres">
      <dgm:prSet presAssocID="{99151A72-703B-4268-B7D8-AD2E3B189891}" presName="sibTrans" presStyleCnt="0"/>
      <dgm:spPr/>
    </dgm:pt>
    <dgm:pt modelId="{C4CA910A-711B-4A52-B092-2807580F0DE1}" type="pres">
      <dgm:prSet presAssocID="{4D899224-4464-468A-BA53-F91DF4EF06F9}" presName="node" presStyleLbl="node1" presStyleIdx="1" presStyleCnt="5">
        <dgm:presLayoutVars>
          <dgm:bulletEnabled val="1"/>
        </dgm:presLayoutVars>
      </dgm:prSet>
      <dgm:spPr/>
    </dgm:pt>
    <dgm:pt modelId="{9396B7CF-A385-4A36-9E21-1358A2173C37}" type="pres">
      <dgm:prSet presAssocID="{F6BAC994-86D8-4936-97C0-E2D43661D58C}" presName="sibTrans" presStyleCnt="0"/>
      <dgm:spPr/>
    </dgm:pt>
    <dgm:pt modelId="{03F8FF0F-92EB-4A6A-9BAD-65745E7ECF93}" type="pres">
      <dgm:prSet presAssocID="{EB0395F6-5112-4EFD-8BAD-CBEE2C94695D}" presName="node" presStyleLbl="node1" presStyleIdx="2" presStyleCnt="5">
        <dgm:presLayoutVars>
          <dgm:bulletEnabled val="1"/>
        </dgm:presLayoutVars>
      </dgm:prSet>
      <dgm:spPr/>
    </dgm:pt>
    <dgm:pt modelId="{7D77462D-67B5-4A0D-90C9-0F12817B6594}" type="pres">
      <dgm:prSet presAssocID="{DEE2903B-1BF3-49B1-98A7-24F1608226AF}" presName="sibTrans" presStyleCnt="0"/>
      <dgm:spPr/>
    </dgm:pt>
    <dgm:pt modelId="{AFA54049-7366-4A0E-BA8C-97A0FF69795D}" type="pres">
      <dgm:prSet presAssocID="{ECF01FA9-AA31-4EDC-A3BC-981706552C17}" presName="node" presStyleLbl="node1" presStyleIdx="3" presStyleCnt="5">
        <dgm:presLayoutVars>
          <dgm:bulletEnabled val="1"/>
        </dgm:presLayoutVars>
      </dgm:prSet>
      <dgm:spPr/>
    </dgm:pt>
    <dgm:pt modelId="{72240CE0-1F91-4EEE-A686-8F4AE43EA2C6}" type="pres">
      <dgm:prSet presAssocID="{2D637841-E9FF-46EE-9303-AEB5F9D2571A}" presName="sibTrans" presStyleCnt="0"/>
      <dgm:spPr/>
    </dgm:pt>
    <dgm:pt modelId="{A17DC4A5-18BA-4793-8D0F-0E374BB7BE8E}" type="pres">
      <dgm:prSet presAssocID="{48D31C92-DFC5-4DFF-A331-4C1E4F56E669}" presName="node" presStyleLbl="node1" presStyleIdx="4" presStyleCnt="5">
        <dgm:presLayoutVars>
          <dgm:bulletEnabled val="1"/>
        </dgm:presLayoutVars>
      </dgm:prSet>
      <dgm:spPr/>
    </dgm:pt>
  </dgm:ptLst>
  <dgm:cxnLst>
    <dgm:cxn modelId="{3ECE4F1F-E2D7-4B5B-A6FD-D8B10BC2DAD2}" srcId="{0FB1AEED-F372-44D9-9B9B-A769154C5AB3}" destId="{EB0395F6-5112-4EFD-8BAD-CBEE2C94695D}" srcOrd="2" destOrd="0" parTransId="{DA41AC72-6F67-461D-B0B1-542957CACBB2}" sibTransId="{DEE2903B-1BF3-49B1-98A7-24F1608226AF}"/>
    <dgm:cxn modelId="{819EFC38-90CB-4F1C-A06D-674B369BDBC4}" srcId="{0FB1AEED-F372-44D9-9B9B-A769154C5AB3}" destId="{48D31C92-DFC5-4DFF-A331-4C1E4F56E669}" srcOrd="4" destOrd="0" parTransId="{023381DB-54D0-407F-8C00-BBD0C6A1943F}" sibTransId="{C44A40E9-0403-4E00-BAE2-7A5EB8CFE1A6}"/>
    <dgm:cxn modelId="{C57CEB48-8D4C-48E6-A09E-F7D2723A3CDF}" type="presOf" srcId="{0FB1AEED-F372-44D9-9B9B-A769154C5AB3}" destId="{A0726336-D4A8-4444-9CF9-654522BD8F16}" srcOrd="0" destOrd="0" presId="urn:microsoft.com/office/officeart/2005/8/layout/hList6"/>
    <dgm:cxn modelId="{588B6F71-C91D-443C-8AC2-C56D4E4235FB}" srcId="{0FB1AEED-F372-44D9-9B9B-A769154C5AB3}" destId="{ECF01FA9-AA31-4EDC-A3BC-981706552C17}" srcOrd="3" destOrd="0" parTransId="{F06BDCA0-C16C-4091-A9DC-7EFBC18E8DE1}" sibTransId="{2D637841-E9FF-46EE-9303-AEB5F9D2571A}"/>
    <dgm:cxn modelId="{DEE6F883-60B0-4310-9997-D28703E43B6E}" srcId="{0FB1AEED-F372-44D9-9B9B-A769154C5AB3}" destId="{4D899224-4464-468A-BA53-F91DF4EF06F9}" srcOrd="1" destOrd="0" parTransId="{EB1A625C-155B-42FA-85FA-CD96818CE4BB}" sibTransId="{F6BAC994-86D8-4936-97C0-E2D43661D58C}"/>
    <dgm:cxn modelId="{E11D4897-5050-4F22-A0FB-95C108F5C265}" srcId="{0FB1AEED-F372-44D9-9B9B-A769154C5AB3}" destId="{FA4A8313-1EC6-4E4E-9D96-EA2A4FF058CD}" srcOrd="0" destOrd="0" parTransId="{76874989-024D-4D2E-9EA5-54BAB948301A}" sibTransId="{99151A72-703B-4268-B7D8-AD2E3B189891}"/>
    <dgm:cxn modelId="{904B2B9B-9715-4A23-AAEA-548EB9D4D1DD}" type="presOf" srcId="{48D31C92-DFC5-4DFF-A331-4C1E4F56E669}" destId="{A17DC4A5-18BA-4793-8D0F-0E374BB7BE8E}" srcOrd="0" destOrd="0" presId="urn:microsoft.com/office/officeart/2005/8/layout/hList6"/>
    <dgm:cxn modelId="{68C89BCA-1120-4C6E-8465-A53A2FF75655}" type="presOf" srcId="{ECF01FA9-AA31-4EDC-A3BC-981706552C17}" destId="{AFA54049-7366-4A0E-BA8C-97A0FF69795D}" srcOrd="0" destOrd="0" presId="urn:microsoft.com/office/officeart/2005/8/layout/hList6"/>
    <dgm:cxn modelId="{FB2227D9-E8CF-47B1-8E8E-F497D31A058C}" type="presOf" srcId="{FA4A8313-1EC6-4E4E-9D96-EA2A4FF058CD}" destId="{E24B7EE4-27FE-4D8E-879D-742B8F99520A}" srcOrd="0" destOrd="0" presId="urn:microsoft.com/office/officeart/2005/8/layout/hList6"/>
    <dgm:cxn modelId="{407944E9-EAAB-4C69-8DB5-6A761ED93E4A}" type="presOf" srcId="{EB0395F6-5112-4EFD-8BAD-CBEE2C94695D}" destId="{03F8FF0F-92EB-4A6A-9BAD-65745E7ECF93}" srcOrd="0" destOrd="0" presId="urn:microsoft.com/office/officeart/2005/8/layout/hList6"/>
    <dgm:cxn modelId="{C907BBFF-3625-4F4D-9E38-93B5BC3D4250}" type="presOf" srcId="{4D899224-4464-468A-BA53-F91DF4EF06F9}" destId="{C4CA910A-711B-4A52-B092-2807580F0DE1}" srcOrd="0" destOrd="0" presId="urn:microsoft.com/office/officeart/2005/8/layout/hList6"/>
    <dgm:cxn modelId="{D1C895C6-4675-4E89-B295-973932A44DA1}" type="presParOf" srcId="{A0726336-D4A8-4444-9CF9-654522BD8F16}" destId="{E24B7EE4-27FE-4D8E-879D-742B8F99520A}" srcOrd="0" destOrd="0" presId="urn:microsoft.com/office/officeart/2005/8/layout/hList6"/>
    <dgm:cxn modelId="{BBB72915-EB9F-40B0-87E3-D68F82DD3BB7}" type="presParOf" srcId="{A0726336-D4A8-4444-9CF9-654522BD8F16}" destId="{6843EA90-6BAE-4868-8B51-1C6A81A31D98}" srcOrd="1" destOrd="0" presId="urn:microsoft.com/office/officeart/2005/8/layout/hList6"/>
    <dgm:cxn modelId="{A6B24B7B-9BF9-443F-82B4-6A26D4CC9AF5}" type="presParOf" srcId="{A0726336-D4A8-4444-9CF9-654522BD8F16}" destId="{C4CA910A-711B-4A52-B092-2807580F0DE1}" srcOrd="2" destOrd="0" presId="urn:microsoft.com/office/officeart/2005/8/layout/hList6"/>
    <dgm:cxn modelId="{B0A374E9-5E67-4F62-BF74-9DB54FD193DC}" type="presParOf" srcId="{A0726336-D4A8-4444-9CF9-654522BD8F16}" destId="{9396B7CF-A385-4A36-9E21-1358A2173C37}" srcOrd="3" destOrd="0" presId="urn:microsoft.com/office/officeart/2005/8/layout/hList6"/>
    <dgm:cxn modelId="{2388B353-9065-46BA-AB50-95E46708647E}" type="presParOf" srcId="{A0726336-D4A8-4444-9CF9-654522BD8F16}" destId="{03F8FF0F-92EB-4A6A-9BAD-65745E7ECF93}" srcOrd="4" destOrd="0" presId="urn:microsoft.com/office/officeart/2005/8/layout/hList6"/>
    <dgm:cxn modelId="{A94BF0EB-5223-4759-A994-935419895DC9}" type="presParOf" srcId="{A0726336-D4A8-4444-9CF9-654522BD8F16}" destId="{7D77462D-67B5-4A0D-90C9-0F12817B6594}" srcOrd="5" destOrd="0" presId="urn:microsoft.com/office/officeart/2005/8/layout/hList6"/>
    <dgm:cxn modelId="{DC28984C-A4ED-47A6-8C8C-B8E9DCF20BAE}" type="presParOf" srcId="{A0726336-D4A8-4444-9CF9-654522BD8F16}" destId="{AFA54049-7366-4A0E-BA8C-97A0FF69795D}" srcOrd="6" destOrd="0" presId="urn:microsoft.com/office/officeart/2005/8/layout/hList6"/>
    <dgm:cxn modelId="{1EDC1F14-F541-4E2E-A8EC-973AD1E10056}" type="presParOf" srcId="{A0726336-D4A8-4444-9CF9-654522BD8F16}" destId="{72240CE0-1F91-4EEE-A686-8F4AE43EA2C6}" srcOrd="7" destOrd="0" presId="urn:microsoft.com/office/officeart/2005/8/layout/hList6"/>
    <dgm:cxn modelId="{F6B56E64-DE64-4EB7-84C7-0929B7BFB135}" type="presParOf" srcId="{A0726336-D4A8-4444-9CF9-654522BD8F16}" destId="{A17DC4A5-18BA-4793-8D0F-0E374BB7BE8E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746E57-CF31-4ACC-AB73-AB599404A0E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E59AAE9-EA8E-4684-900A-83D85B94504B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«Часто ли я обдумываю и анализирую свои переживания?»</a:t>
          </a:r>
        </a:p>
      </dgm:t>
    </dgm:pt>
    <dgm:pt modelId="{57EC6447-8847-4DBE-831E-CEDDA8A5AD0B}" type="parTrans" cxnId="{DBD586F0-F27F-45C5-87EA-437495337B99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9062D2-6031-4C71-948C-FEED75A87BC0}" type="sibTrans" cxnId="{DBD586F0-F27F-45C5-87EA-437495337B99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F99B9A-236A-4B62-9EE8-118AF8522537}">
      <dgm:prSet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«Могу ли я понять, почему испытываю каждую конкретную эмоцию и на что она </a:t>
          </a:r>
          <a:r>
            <a:rPr lang="ru-RU" sz="220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направлена?».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15913D-D1D3-40B3-B930-B0C5181D49C3}" type="parTrans" cxnId="{C3CB9998-3A61-42CD-BCAC-F3553B64BAD0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23881B-AA2D-4F37-9828-B40571225A48}" type="sibTrans" cxnId="{C3CB9998-3A61-42CD-BCAC-F3553B64BAD0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113F9-FCED-4AFB-ADEF-C5AF08FB692B}">
      <dgm:prSet phldrT="[Текст]" custT="1"/>
      <dgm:spPr/>
      <dgm:t>
        <a:bodyPr/>
        <a:lstStyle/>
        <a:p>
          <a:r>
            <a:rPr lang="ru-RU" sz="2200">
              <a:latin typeface="Times New Roman" panose="02020603050405020304" pitchFamily="18" charset="0"/>
              <a:cs typeface="Times New Roman" panose="02020603050405020304" pitchFamily="18" charset="0"/>
            </a:rPr>
            <a:t>«Насколько мне интересно содержание моих переживаний?»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5EB513-5811-4E63-B6BC-0058A20A6103}" type="parTrans" cxnId="{4DD16213-0E9E-47AF-A0E1-62C3A119B9D5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BCC02-810E-4C48-B919-103FA7815CEC}" type="sibTrans" cxnId="{4DD16213-0E9E-47AF-A0E1-62C3A119B9D5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8BF151-CEF7-4C83-8EB3-3ECD68751FD2}" type="pres">
      <dgm:prSet presAssocID="{9A746E57-CF31-4ACC-AB73-AB599404A0E5}" presName="linear" presStyleCnt="0">
        <dgm:presLayoutVars>
          <dgm:animLvl val="lvl"/>
          <dgm:resizeHandles val="exact"/>
        </dgm:presLayoutVars>
      </dgm:prSet>
      <dgm:spPr/>
    </dgm:pt>
    <dgm:pt modelId="{BFA2970E-FE18-458A-A667-AE0086BA81A8}" type="pres">
      <dgm:prSet presAssocID="{DE59AAE9-EA8E-4684-900A-83D85B94504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F54E07F-F1D4-4045-966E-242FF8D82BDF}" type="pres">
      <dgm:prSet presAssocID="{A19062D2-6031-4C71-948C-FEED75A87BC0}" presName="spacer" presStyleCnt="0"/>
      <dgm:spPr/>
    </dgm:pt>
    <dgm:pt modelId="{7C04C337-0BBB-4DBB-9044-89FAE3412664}" type="pres">
      <dgm:prSet presAssocID="{816113F9-FCED-4AFB-ADEF-C5AF08FB692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3862187-0A3A-48AD-8C39-224C1407D6E9}" type="pres">
      <dgm:prSet presAssocID="{46ABCC02-810E-4C48-B919-103FA7815CEC}" presName="spacer" presStyleCnt="0"/>
      <dgm:spPr/>
    </dgm:pt>
    <dgm:pt modelId="{280D1B2E-3067-456D-87B2-6C7940486F16}" type="pres">
      <dgm:prSet presAssocID="{30F99B9A-236A-4B62-9EE8-118AF852253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DD16213-0E9E-47AF-A0E1-62C3A119B9D5}" srcId="{9A746E57-CF31-4ACC-AB73-AB599404A0E5}" destId="{816113F9-FCED-4AFB-ADEF-C5AF08FB692B}" srcOrd="1" destOrd="0" parTransId="{EB5EB513-5811-4E63-B6BC-0058A20A6103}" sibTransId="{46ABCC02-810E-4C48-B919-103FA7815CEC}"/>
    <dgm:cxn modelId="{ED9CAA16-3B14-419D-A86B-F4949674EDDC}" type="presOf" srcId="{DE59AAE9-EA8E-4684-900A-83D85B94504B}" destId="{BFA2970E-FE18-458A-A667-AE0086BA81A8}" srcOrd="0" destOrd="0" presId="urn:microsoft.com/office/officeart/2005/8/layout/vList2"/>
    <dgm:cxn modelId="{80A7F01E-EECE-4C6D-9197-8C1585384BFD}" type="presOf" srcId="{816113F9-FCED-4AFB-ADEF-C5AF08FB692B}" destId="{7C04C337-0BBB-4DBB-9044-89FAE3412664}" srcOrd="0" destOrd="0" presId="urn:microsoft.com/office/officeart/2005/8/layout/vList2"/>
    <dgm:cxn modelId="{1507138E-7A4B-4C8A-8CF6-E43EA760B653}" type="presOf" srcId="{9A746E57-CF31-4ACC-AB73-AB599404A0E5}" destId="{3C8BF151-CEF7-4C83-8EB3-3ECD68751FD2}" srcOrd="0" destOrd="0" presId="urn:microsoft.com/office/officeart/2005/8/layout/vList2"/>
    <dgm:cxn modelId="{C3CB9998-3A61-42CD-BCAC-F3553B64BAD0}" srcId="{9A746E57-CF31-4ACC-AB73-AB599404A0E5}" destId="{30F99B9A-236A-4B62-9EE8-118AF8522537}" srcOrd="2" destOrd="0" parTransId="{A715913D-D1D3-40B3-B930-B0C5181D49C3}" sibTransId="{1023881B-AA2D-4F37-9828-B40571225A48}"/>
    <dgm:cxn modelId="{DFFBA7D3-97E6-4100-99B7-A1CAE8E597E7}" type="presOf" srcId="{30F99B9A-236A-4B62-9EE8-118AF8522537}" destId="{280D1B2E-3067-456D-87B2-6C7940486F16}" srcOrd="0" destOrd="0" presId="urn:microsoft.com/office/officeart/2005/8/layout/vList2"/>
    <dgm:cxn modelId="{DBD586F0-F27F-45C5-87EA-437495337B99}" srcId="{9A746E57-CF31-4ACC-AB73-AB599404A0E5}" destId="{DE59AAE9-EA8E-4684-900A-83D85B94504B}" srcOrd="0" destOrd="0" parTransId="{57EC6447-8847-4DBE-831E-CEDDA8A5AD0B}" sibTransId="{A19062D2-6031-4C71-948C-FEED75A87BC0}"/>
    <dgm:cxn modelId="{91378FBF-D276-4267-9438-B9C1DA2BC342}" type="presParOf" srcId="{3C8BF151-CEF7-4C83-8EB3-3ECD68751FD2}" destId="{BFA2970E-FE18-458A-A667-AE0086BA81A8}" srcOrd="0" destOrd="0" presId="urn:microsoft.com/office/officeart/2005/8/layout/vList2"/>
    <dgm:cxn modelId="{F1D979F4-9A14-4406-B068-835C5F9412A7}" type="presParOf" srcId="{3C8BF151-CEF7-4C83-8EB3-3ECD68751FD2}" destId="{2F54E07F-F1D4-4045-966E-242FF8D82BDF}" srcOrd="1" destOrd="0" presId="urn:microsoft.com/office/officeart/2005/8/layout/vList2"/>
    <dgm:cxn modelId="{A8260087-E673-43D4-8673-95598F843992}" type="presParOf" srcId="{3C8BF151-CEF7-4C83-8EB3-3ECD68751FD2}" destId="{7C04C337-0BBB-4DBB-9044-89FAE3412664}" srcOrd="2" destOrd="0" presId="urn:microsoft.com/office/officeart/2005/8/layout/vList2"/>
    <dgm:cxn modelId="{4589326E-22F7-49BC-81E2-AE12295E0855}" type="presParOf" srcId="{3C8BF151-CEF7-4C83-8EB3-3ECD68751FD2}" destId="{33862187-0A3A-48AD-8C39-224C1407D6E9}" srcOrd="3" destOrd="0" presId="urn:microsoft.com/office/officeart/2005/8/layout/vList2"/>
    <dgm:cxn modelId="{6B3F638B-9DAA-49F8-9445-E593C833A054}" type="presParOf" srcId="{3C8BF151-CEF7-4C83-8EB3-3ECD68751FD2}" destId="{280D1B2E-3067-456D-87B2-6C7940486F1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5BF5A-79D1-4DF4-A23A-45415C394D5B}">
      <dsp:nvSpPr>
        <dsp:cNvPr id="0" name=""/>
        <dsp:cNvSpPr/>
      </dsp:nvSpPr>
      <dsp:spPr>
        <a:xfrm>
          <a:off x="692602" y="1649"/>
          <a:ext cx="1015175" cy="101517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BF46BCF-79E1-4DF1-A20A-296723BD721B}">
      <dsp:nvSpPr>
        <dsp:cNvPr id="0" name=""/>
        <dsp:cNvSpPr/>
      </dsp:nvSpPr>
      <dsp:spPr>
        <a:xfrm>
          <a:off x="1200190" y="1649"/>
          <a:ext cx="5416331" cy="101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недоверие родителей и коллег;</a:t>
          </a:r>
        </a:p>
      </dsp:txBody>
      <dsp:txXfrm>
        <a:off x="1200190" y="1649"/>
        <a:ext cx="5416331" cy="1015175"/>
      </dsp:txXfrm>
    </dsp:sp>
    <dsp:sp modelId="{3E25C0DF-5227-47E9-A304-41B5BAC35918}">
      <dsp:nvSpPr>
        <dsp:cNvPr id="0" name=""/>
        <dsp:cNvSpPr/>
      </dsp:nvSpPr>
      <dsp:spPr>
        <a:xfrm>
          <a:off x="692602" y="1016824"/>
          <a:ext cx="1015175" cy="1015175"/>
        </a:xfrm>
        <a:prstGeom prst="ellipse">
          <a:avLst/>
        </a:prstGeom>
        <a:solidFill>
          <a:schemeClr val="accent5">
            <a:alpha val="50000"/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B8E83ED-C7FA-47E8-8E84-565E5FBA56D2}">
      <dsp:nvSpPr>
        <dsp:cNvPr id="0" name=""/>
        <dsp:cNvSpPr/>
      </dsp:nvSpPr>
      <dsp:spPr>
        <a:xfrm>
          <a:off x="1200190" y="1016824"/>
          <a:ext cx="5416331" cy="101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несоответствие реальной действительности и ожиданий;</a:t>
          </a:r>
        </a:p>
      </dsp:txBody>
      <dsp:txXfrm>
        <a:off x="1200190" y="1016824"/>
        <a:ext cx="5416331" cy="1015175"/>
      </dsp:txXfrm>
    </dsp:sp>
    <dsp:sp modelId="{E90D0444-3323-4F2C-9515-392D6C6A63A5}">
      <dsp:nvSpPr>
        <dsp:cNvPr id="0" name=""/>
        <dsp:cNvSpPr/>
      </dsp:nvSpPr>
      <dsp:spPr>
        <a:xfrm>
          <a:off x="692602" y="2032000"/>
          <a:ext cx="1015175" cy="1015175"/>
        </a:xfrm>
        <a:prstGeom prst="ellipse">
          <a:avLst/>
        </a:prstGeom>
        <a:solidFill>
          <a:schemeClr val="accent5">
            <a:alpha val="50000"/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B793CED-40E8-4E70-935E-1051EFC8B9B7}">
      <dsp:nvSpPr>
        <dsp:cNvPr id="0" name=""/>
        <dsp:cNvSpPr/>
      </dsp:nvSpPr>
      <dsp:spPr>
        <a:xfrm>
          <a:off x="1200190" y="2032000"/>
          <a:ext cx="5416331" cy="101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необходимого опыта общения с учениками;</a:t>
          </a:r>
        </a:p>
      </dsp:txBody>
      <dsp:txXfrm>
        <a:off x="1200190" y="2032000"/>
        <a:ext cx="5416331" cy="1015175"/>
      </dsp:txXfrm>
    </dsp:sp>
    <dsp:sp modelId="{7528A585-0BFB-4FDA-B90C-5D571D74B5FB}">
      <dsp:nvSpPr>
        <dsp:cNvPr id="0" name=""/>
        <dsp:cNvSpPr/>
      </dsp:nvSpPr>
      <dsp:spPr>
        <a:xfrm>
          <a:off x="692602" y="3047175"/>
          <a:ext cx="1015175" cy="1015175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C4076A5-92FA-4110-8B9E-A645E7B065F8}">
      <dsp:nvSpPr>
        <dsp:cNvPr id="0" name=""/>
        <dsp:cNvSpPr/>
      </dsp:nvSpPr>
      <dsp:spPr>
        <a:xfrm>
          <a:off x="1200190" y="3047175"/>
          <a:ext cx="5416331" cy="101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«блуждающие приоритеты».</a:t>
          </a:r>
        </a:p>
      </dsp:txBody>
      <dsp:txXfrm>
        <a:off x="1200190" y="3047175"/>
        <a:ext cx="5416331" cy="1015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B7EE4-27FE-4D8E-879D-742B8F99520A}">
      <dsp:nvSpPr>
        <dsp:cNvPr id="0" name=""/>
        <dsp:cNvSpPr/>
      </dsp:nvSpPr>
      <dsp:spPr>
        <a:xfrm rot="16200000">
          <a:off x="-1479595" y="1483223"/>
          <a:ext cx="4239561" cy="127311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Приходят в школу с желанием качественно улучшить уровень своих будущих учеников. </a:t>
          </a:r>
        </a:p>
      </dsp:txBody>
      <dsp:txXfrm rot="5400000">
        <a:off x="3628" y="847912"/>
        <a:ext cx="1273114" cy="2543737"/>
      </dsp:txXfrm>
    </dsp:sp>
    <dsp:sp modelId="{C4CA910A-711B-4A52-B092-2807580F0DE1}">
      <dsp:nvSpPr>
        <dsp:cNvPr id="0" name=""/>
        <dsp:cNvSpPr/>
      </dsp:nvSpPr>
      <dsp:spPr>
        <a:xfrm rot="16200000">
          <a:off x="-110997" y="1483223"/>
          <a:ext cx="4239561" cy="1273114"/>
        </a:xfrm>
        <a:prstGeom prst="flowChartManualOperation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Работают 24/7, стараются общаться с детьми на равных, быть искренними.</a:t>
          </a:r>
        </a:p>
      </dsp:txBody>
      <dsp:txXfrm rot="5400000">
        <a:off x="1372226" y="847912"/>
        <a:ext cx="1273114" cy="2543737"/>
      </dsp:txXfrm>
    </dsp:sp>
    <dsp:sp modelId="{03F8FF0F-92EB-4A6A-9BAD-65745E7ECF93}">
      <dsp:nvSpPr>
        <dsp:cNvPr id="0" name=""/>
        <dsp:cNvSpPr/>
      </dsp:nvSpPr>
      <dsp:spPr>
        <a:xfrm rot="16200000">
          <a:off x="1257600" y="1483223"/>
          <a:ext cx="4239561" cy="1273114"/>
        </a:xfrm>
        <a:prstGeom prst="flowChartManualOperati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Испытывают напряжение от необходимости постоянно «держать марку», что  приводит к еще большим разочарованиям.</a:t>
          </a:r>
        </a:p>
      </dsp:txBody>
      <dsp:txXfrm rot="5400000">
        <a:off x="2740823" y="847912"/>
        <a:ext cx="1273114" cy="2543737"/>
      </dsp:txXfrm>
    </dsp:sp>
    <dsp:sp modelId="{AFA54049-7366-4A0E-BA8C-97A0FF69795D}">
      <dsp:nvSpPr>
        <dsp:cNvPr id="0" name=""/>
        <dsp:cNvSpPr/>
      </dsp:nvSpPr>
      <dsp:spPr>
        <a:xfrm rot="16200000">
          <a:off x="2626197" y="1483223"/>
          <a:ext cx="4239561" cy="1273114"/>
        </a:xfrm>
        <a:prstGeom prst="flowChartManualOperation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Пытаются внести в школу новые подходы к обучению, используют новые (современные технологии)</a:t>
          </a:r>
        </a:p>
      </dsp:txBody>
      <dsp:txXfrm rot="5400000">
        <a:off x="4109420" y="847912"/>
        <a:ext cx="1273114" cy="2543737"/>
      </dsp:txXfrm>
    </dsp:sp>
    <dsp:sp modelId="{A17DC4A5-18BA-4793-8D0F-0E374BB7BE8E}">
      <dsp:nvSpPr>
        <dsp:cNvPr id="0" name=""/>
        <dsp:cNvSpPr/>
      </dsp:nvSpPr>
      <dsp:spPr>
        <a:xfrm rot="16200000">
          <a:off x="3994795" y="1483223"/>
          <a:ext cx="4239561" cy="1273114"/>
        </a:xfrm>
        <a:prstGeom prst="flowChartManualOperati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 всегда получают поддержку и одобрение со стороны руководства или старших коллег</a:t>
          </a:r>
        </a:p>
      </dsp:txBody>
      <dsp:txXfrm rot="5400000">
        <a:off x="5478018" y="847912"/>
        <a:ext cx="1273114" cy="25437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2970E-FE18-458A-A667-AE0086BA81A8}">
      <dsp:nvSpPr>
        <dsp:cNvPr id="0" name=""/>
        <dsp:cNvSpPr/>
      </dsp:nvSpPr>
      <dsp:spPr>
        <a:xfrm>
          <a:off x="0" y="671"/>
          <a:ext cx="5391439" cy="8200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«Часто ли я обдумываю и анализирую свои переживания?»</a:t>
          </a:r>
        </a:p>
      </dsp:txBody>
      <dsp:txXfrm>
        <a:off x="40033" y="40704"/>
        <a:ext cx="5311373" cy="740019"/>
      </dsp:txXfrm>
    </dsp:sp>
    <dsp:sp modelId="{7C04C337-0BBB-4DBB-9044-89FAE3412664}">
      <dsp:nvSpPr>
        <dsp:cNvPr id="0" name=""/>
        <dsp:cNvSpPr/>
      </dsp:nvSpPr>
      <dsp:spPr>
        <a:xfrm>
          <a:off x="0" y="830951"/>
          <a:ext cx="5391439" cy="820085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«Насколько мне интересно содержание моих переживаний?»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33" y="870984"/>
        <a:ext cx="5311373" cy="740019"/>
      </dsp:txXfrm>
    </dsp:sp>
    <dsp:sp modelId="{280D1B2E-3067-456D-87B2-6C7940486F16}">
      <dsp:nvSpPr>
        <dsp:cNvPr id="0" name=""/>
        <dsp:cNvSpPr/>
      </dsp:nvSpPr>
      <dsp:spPr>
        <a:xfrm>
          <a:off x="0" y="1661232"/>
          <a:ext cx="5391439" cy="82008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«Могу ли я понять, почему испытываю каждую конкретную эмоцию и на что она </a:t>
          </a:r>
          <a:r>
            <a:rPr lang="ru-RU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направлена?».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33" y="1701265"/>
        <a:ext cx="5311373" cy="740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8B21-8542-4493-ACE0-3E934E76795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D075-5610-4F55-A1AA-1443C15BD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8B21-8542-4493-ACE0-3E934E76795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D075-5610-4F55-A1AA-1443C15BD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40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8B21-8542-4493-ACE0-3E934E76795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D075-5610-4F55-A1AA-1443C15BD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5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8B21-8542-4493-ACE0-3E934E76795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D075-5610-4F55-A1AA-1443C15BD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93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8B21-8542-4493-ACE0-3E934E76795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D075-5610-4F55-A1AA-1443C15BD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80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8B21-8542-4493-ACE0-3E934E76795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D075-5610-4F55-A1AA-1443C15BD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8B21-8542-4493-ACE0-3E934E76795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D075-5610-4F55-A1AA-1443C15BD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53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8B21-8542-4493-ACE0-3E934E76795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D075-5610-4F55-A1AA-1443C15BD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9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8B21-8542-4493-ACE0-3E934E76795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D075-5610-4F55-A1AA-1443C15BD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89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8B21-8542-4493-ACE0-3E934E76795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D075-5610-4F55-A1AA-1443C15BD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5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8B21-8542-4493-ACE0-3E934E76795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D075-5610-4F55-A1AA-1443C15BD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49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38B21-8542-4493-ACE0-3E934E76795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5D075-5610-4F55-A1AA-1443C15BD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9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0BB82-FA0C-4CE4-910E-94086AF70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32" y="1419363"/>
            <a:ext cx="5080986" cy="2009637"/>
          </a:xfrm>
        </p:spPr>
        <p:txBody>
          <a:bodyPr>
            <a:noAutofit/>
          </a:bodyPr>
          <a:lstStyle/>
          <a:p>
            <a:pPr indent="450215">
              <a:lnSpc>
                <a:spcPct val="100000"/>
              </a:lnSpc>
            </a:pP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«Профилактика эмоционального выгорания у молодых педагогов».</a:t>
            </a:r>
            <a:br>
              <a:rPr lang="ru-RU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F4F0CA-91CA-4436-92E1-A70EC3E04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4452" y="4730714"/>
            <a:ext cx="4129548" cy="1655762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defRPr/>
            </a:pP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defRPr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Стафеева Г.Б., учитель</a:t>
            </a:r>
          </a:p>
          <a:p>
            <a:pPr algn="r">
              <a:spcBef>
                <a:spcPts val="0"/>
              </a:spcBef>
              <a:defRPr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«МБОУ С(К)ОШ №119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г.Челябинск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s://www.b17.ru/foto/uploaded/upl_1605197058_101620_mw5x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141" y="3114304"/>
            <a:ext cx="6156735" cy="371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27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9BB7F5A-88F8-4736-AB71-FD69665CB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863" y="1044390"/>
            <a:ext cx="5718885" cy="20983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одной из московских школ №2065 развернули целый "штаб спасения" учителей от выгорания. Здесь и тимбилдинг, и корпоративные интеллектуальные турниры. ля учителей есть спортивные секции, экскурсии, мастер-классы и лекции на темы, не связанные с профессией.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B113C879-D1D2-4A7A-ADC2-2CAEDDAD3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9" r="22136"/>
          <a:stretch/>
        </p:blipFill>
        <p:spPr bwMode="auto">
          <a:xfrm>
            <a:off x="87112" y="1044390"/>
            <a:ext cx="1251751" cy="12130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46075AD-FFF1-4F3F-A9D6-AB62C6736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16" y="3546629"/>
            <a:ext cx="2511683" cy="242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402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CCF94D-235B-4B5F-B11C-14EC621E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36" y="399304"/>
            <a:ext cx="6152727" cy="2306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для профилактики эмоционального выгорания молодому педагогу важно:</a:t>
            </a:r>
          </a:p>
          <a:p>
            <a:endParaRPr lang="ru-RU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www.pinclipart.com/picdir/big/101-1011524_school-psychology-program-established-psychology-clipart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87" y="1297631"/>
            <a:ext cx="1674091" cy="15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B46499-A800-47C4-9FC0-8B08B9CDEAC6}"/>
              </a:ext>
            </a:extLst>
          </p:cNvPr>
          <p:cNvSpPr txBox="1"/>
          <p:nvPr/>
        </p:nvSpPr>
        <p:spPr>
          <a:xfrm>
            <a:off x="1642498" y="2843614"/>
            <a:ext cx="1762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среды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DF1253-71D1-4CF1-B668-CEF3C00322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7" b="9977"/>
          <a:stretch/>
        </p:blipFill>
        <p:spPr bwMode="auto">
          <a:xfrm>
            <a:off x="162395" y="3135749"/>
            <a:ext cx="2495626" cy="2534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6448B5-029D-444D-89D1-549444D1D832}"/>
              </a:ext>
            </a:extLst>
          </p:cNvPr>
          <p:cNvSpPr txBox="1"/>
          <p:nvPr/>
        </p:nvSpPr>
        <p:spPr>
          <a:xfrm>
            <a:off x="199946" y="5468932"/>
            <a:ext cx="2613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руководства и коллег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FBDDD81-6F1B-44F9-8AB0-0C5D267BB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225" y="1182319"/>
            <a:ext cx="2782083" cy="1913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23BB6F-CCB6-4F22-9406-9A0A908F88BF}"/>
              </a:ext>
            </a:extLst>
          </p:cNvPr>
          <p:cNvSpPr txBox="1"/>
          <p:nvPr/>
        </p:nvSpPr>
        <p:spPr>
          <a:xfrm>
            <a:off x="4425500" y="2885531"/>
            <a:ext cx="2981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психологического здоровья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61AFA710-9BAE-4211-B841-B62061A3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258" y="3577079"/>
            <a:ext cx="1860703" cy="186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27FB9E-1319-473D-9192-B8849999B16B}"/>
              </a:ext>
            </a:extLst>
          </p:cNvPr>
          <p:cNvSpPr txBox="1"/>
          <p:nvPr/>
        </p:nvSpPr>
        <p:spPr>
          <a:xfrm>
            <a:off x="3522886" y="5304049"/>
            <a:ext cx="29817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личностного потенциала всех участников образовательного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13005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47F15-215E-42DA-864E-0233D17F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033" y="2761965"/>
            <a:ext cx="7886700" cy="13255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Бессердечье к себе – это тоже увечье.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пора ли тебе отдохнуть?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Прояви, наконец, сам к себе человечность, -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собою побудь…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Е.Евтушенко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40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281" t="21673" r="18642" b="23891"/>
          <a:stretch/>
        </p:blipFill>
        <p:spPr>
          <a:xfrm>
            <a:off x="231185" y="2159993"/>
            <a:ext cx="7017056" cy="3459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915B4B1-CFB7-4481-8B5E-8CF934587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94" y="558135"/>
            <a:ext cx="6315460" cy="2064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Всероссийского исследования учительского голосования, проходившего в 2020 г. в рамках программы «Я Учитель» проекта образовательной инициативы Яндекса:</a:t>
            </a:r>
          </a:p>
        </p:txBody>
      </p:sp>
    </p:spTree>
    <p:extLst>
      <p:ext uri="{BB962C8B-B14F-4D97-AF65-F5344CB8AC3E}">
        <p14:creationId xmlns:p14="http://schemas.microsoft.com/office/powerpoint/2010/main" val="131851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D74F35-C656-4422-B564-836021CD7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26" y="351931"/>
            <a:ext cx="6082868" cy="1130639"/>
          </a:xfrm>
        </p:spPr>
        <p:txBody>
          <a:bodyPr>
            <a:normAutofit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Причины эмоционального выгорания молодых педагогов: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33004C2-DCD1-4F16-9F56-3E11F4F316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957698"/>
              </p:ext>
            </p:extLst>
          </p:nvPr>
        </p:nvGraphicFramePr>
        <p:xfrm>
          <a:off x="-256616" y="1482570"/>
          <a:ext cx="704295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s://static.tildacdn.com/tild3839-3033-4566-a263-356135636364/Group_28_1.pn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9704" y="3469192"/>
            <a:ext cx="4689986" cy="338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18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4D4B6C-1DCB-4429-A9DC-59ADD79DF692}"/>
              </a:ext>
            </a:extLst>
          </p:cNvPr>
          <p:cNvSpPr txBox="1"/>
          <p:nvPr/>
        </p:nvSpPr>
        <p:spPr>
          <a:xfrm>
            <a:off x="2815940" y="876734"/>
            <a:ext cx="376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педагоги: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3959144-7BEF-4A38-80F0-3D8800CFFA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904937"/>
              </p:ext>
            </p:extLst>
          </p:nvPr>
        </p:nvGraphicFramePr>
        <p:xfrm>
          <a:off x="766916" y="1840370"/>
          <a:ext cx="6754761" cy="4239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s://newline-interactive.com/wp-content/uploads/2020/04/Distance-Learning.pn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648330" cy="17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17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999D68-1F81-46D8-A406-4F25735F1479}"/>
              </a:ext>
            </a:extLst>
          </p:cNvPr>
          <p:cNvSpPr txBox="1"/>
          <p:nvPr/>
        </p:nvSpPr>
        <p:spPr>
          <a:xfrm>
            <a:off x="1820523" y="4171604"/>
            <a:ext cx="5894171" cy="1523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полезно отвлечься на другие занятия в рамках профессии: пройти дополнительное обучение или попробовать новые методики в работе. </a:t>
            </a:r>
            <a:endParaRPr lang="ru-RU" sz="2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203AE-67E1-41A2-AEF0-D25E2EDB7C60}"/>
              </a:ext>
            </a:extLst>
          </p:cNvPr>
          <p:cNvSpPr txBox="1"/>
          <p:nvPr/>
        </p:nvSpPr>
        <p:spPr>
          <a:xfrm>
            <a:off x="661387" y="332044"/>
            <a:ext cx="586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Расставление приоритетов, определение границ.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5D637-20FA-4B04-A112-5CFF130CB19B}"/>
              </a:ext>
            </a:extLst>
          </p:cNvPr>
          <p:cNvSpPr txBox="1"/>
          <p:nvPr/>
        </p:nvSpPr>
        <p:spPr>
          <a:xfrm>
            <a:off x="2342417" y="1718407"/>
            <a:ext cx="3261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проблемы: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D8E64B-0813-4147-BD77-26CCE6D85C74}"/>
              </a:ext>
            </a:extLst>
          </p:cNvPr>
          <p:cNvSpPr txBox="1"/>
          <p:nvPr/>
        </p:nvSpPr>
        <p:spPr>
          <a:xfrm>
            <a:off x="1777481" y="2607594"/>
            <a:ext cx="5729104" cy="115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начать внимательнее относиться к своему здоровью: высыпаться, не пропускать завтраки и обеды, уделять время хобби. </a:t>
            </a:r>
          </a:p>
        </p:txBody>
      </p:sp>
      <p:pic>
        <p:nvPicPr>
          <p:cNvPr id="2052" name="Picture 4" descr="https://static.vecteezy.com/system/resources/previews/000/355/112/original/vector-health-icon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96" y="2503990"/>
            <a:ext cx="1340818" cy="13408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yt3.ggpht.com/a/AATXAJyCvnm6HtzkHXo_z0FgXUaBepMwLDxdyvF3MeujUg=s900-c-k-c0xffffffff-no-rj-mo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6" y="4101049"/>
            <a:ext cx="1459838" cy="14598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038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E80AE4-BD96-4BD6-89E0-0E52ADAF7ACC}"/>
              </a:ext>
            </a:extLst>
          </p:cNvPr>
          <p:cNvSpPr txBox="1"/>
          <p:nvPr/>
        </p:nvSpPr>
        <p:spPr>
          <a:xfrm>
            <a:off x="639192" y="1520339"/>
            <a:ext cx="621880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учителя – это его второй дом, поэтому следует уделить  внимание  его благоустройству. Кабинет должен быть хорошо технически оснащен и соответствовать критериям (удобная мебель, освещение).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BD76-E10F-465F-82DE-A9DE67271251}"/>
              </a:ext>
            </a:extLst>
          </p:cNvPr>
          <p:cNvSpPr txBox="1"/>
          <p:nvPr/>
        </p:nvSpPr>
        <p:spPr>
          <a:xfrm>
            <a:off x="639192" y="66165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Личное пространство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CA025F5-9FF2-4023-B8DA-F0FA575EE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711" y="3429000"/>
            <a:ext cx="4172505" cy="2917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77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D82B63-FA87-4854-9A57-00706A51DBF5}"/>
              </a:ext>
            </a:extLst>
          </p:cNvPr>
          <p:cNvSpPr txBox="1"/>
          <p:nvPr/>
        </p:nvSpPr>
        <p:spPr>
          <a:xfrm>
            <a:off x="651292" y="1162684"/>
            <a:ext cx="6264413" cy="333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чувствуете, что не успеваете выполнить все задачи, первое, что стоит сделать – перестать из-за этого переживать. Человек не может сделать невозможное. Отсортируйте задачи по приоритетам. Сделайте важное, остальное отложите на завтра. Не лишним будет и поговорить с начальством о перегрузках на работе: возможно, часть ваших задач можно передать кому-то другому.  </a:t>
            </a:r>
            <a:endParaRPr lang="ru-RU" sz="2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84F17-06B9-477E-BD42-E08E042CB6D0}"/>
              </a:ext>
            </a:extLst>
          </p:cNvPr>
          <p:cNvSpPr txBox="1"/>
          <p:nvPr/>
        </p:nvSpPr>
        <p:spPr>
          <a:xfrm>
            <a:off x="713650" y="574185"/>
            <a:ext cx="598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времени и задач.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2239BF4-E039-48E2-A0CB-63D104392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27" y="3207160"/>
            <a:ext cx="2581081" cy="258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481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C9B9EA39-B254-46E4-86CA-B08539EBE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846"/>
            <a:ext cx="1912154" cy="1912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7B8EA-C512-4150-AE40-26C20739C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297" y="509606"/>
            <a:ext cx="2593944" cy="66103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C81CA-9FDD-4EBB-A621-37C2267E50AA}"/>
              </a:ext>
            </a:extLst>
          </p:cNvPr>
          <p:cNvSpPr txBox="1"/>
          <p:nvPr/>
        </p:nvSpPr>
        <p:spPr>
          <a:xfrm>
            <a:off x="1752738" y="4369840"/>
            <a:ext cx="64768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уметь анализировать и свои эмоции, и эмоции окружающих людей. Регулярная рефлексия направлена на профилактику профессионального выгорания.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013D567-7E4E-48BB-8EFA-38FB4CC9B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5375374"/>
              </p:ext>
            </p:extLst>
          </p:nvPr>
        </p:nvGraphicFramePr>
        <p:xfrm>
          <a:off x="1648552" y="1370920"/>
          <a:ext cx="5391439" cy="2481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8" name="Picture 8">
            <a:extLst>
              <a:ext uri="{FF2B5EF4-FFF2-40B4-BE49-F238E27FC236}">
                <a16:creationId xmlns:a16="http://schemas.microsoft.com/office/drawing/2014/main" id="{03E54C37-E8FE-4B34-9A46-1BB55145C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" y="3977872"/>
            <a:ext cx="1827149" cy="1827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25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A783E-1B4B-4724-B264-05B71C93E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6028"/>
            <a:ext cx="6544507" cy="50108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 разгрузка.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523" y="3178799"/>
            <a:ext cx="2144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активность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6874" y="3132633"/>
            <a:ext cx="214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Танцы</a:t>
            </a:r>
          </a:p>
        </p:txBody>
      </p:sp>
      <p:pic>
        <p:nvPicPr>
          <p:cNvPr id="1042" name="Picture 18" descr="https://esp.md/sites/default/files/styles/premium-logo-list-view/public/metronom.png?itok=d5BT6n0B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100" y="4091656"/>
            <a:ext cx="1589457" cy="158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image.freepik.com/free-vector/fitness-woman-running-with-sport-round-symbols_18591-213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54" y="1430624"/>
            <a:ext cx="1850206" cy="18502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proftest.me/wp-content/uploads/2020/07/are-you-a-good-dancer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86" y="1624401"/>
            <a:ext cx="1484443" cy="14844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img2.freepng.ru/20180328/tdq/kisspng-computer-icons-education-scholarship-academic-degr-diploma-5abc433dc54079.925978491522287421808.jp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47" y="4029766"/>
            <a:ext cx="1576266" cy="157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27085" y="5645452"/>
            <a:ext cx="214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музыкой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41828" y="5519443"/>
            <a:ext cx="2505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курсы</a:t>
            </a:r>
          </a:p>
        </p:txBody>
      </p:sp>
    </p:spTree>
    <p:extLst>
      <p:ext uri="{BB962C8B-B14F-4D97-AF65-F5344CB8AC3E}">
        <p14:creationId xmlns:p14="http://schemas.microsoft.com/office/powerpoint/2010/main" val="1087426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" id="{07854E23-4D25-4D37-A991-6F9690C7764E}" vid="{2DD155CE-26AF-4034-A48C-C6CD66FD59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170</TotalTime>
  <Words>473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Тема2</vt:lpstr>
      <vt:lpstr>«Профилактика эмоционального выгорания у молодых педагогов».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Эмоции</vt:lpstr>
      <vt:lpstr>Эмоциональна разгрузка.</vt:lpstr>
      <vt:lpstr>Презентация PowerPoint</vt:lpstr>
      <vt:lpstr>Презентация PowerPoint</vt:lpstr>
      <vt:lpstr>Бессердечье к себе – это тоже увечье.  Не пора ли тебе отдохнуть? Прояви, наконец, сам к себе человечность, - Сам собою побудь…                                                               Е.Евтушенко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«Профилактика эмоционального выгорания у молодых педагогов». </dc:title>
  <dc:creator>Shkola</dc:creator>
  <cp:lastModifiedBy>Светлана Малышева</cp:lastModifiedBy>
  <cp:revision>25</cp:revision>
  <dcterms:created xsi:type="dcterms:W3CDTF">2021-04-14T07:19:06Z</dcterms:created>
  <dcterms:modified xsi:type="dcterms:W3CDTF">2021-04-21T03:16:10Z</dcterms:modified>
</cp:coreProperties>
</file>