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7" r:id="rId2"/>
    <p:sldId id="348" r:id="rId3"/>
    <p:sldId id="346" r:id="rId4"/>
    <p:sldId id="347" r:id="rId5"/>
    <p:sldId id="34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39" autoAdjust="0"/>
  </p:normalViewPr>
  <p:slideViewPr>
    <p:cSldViewPr>
      <p:cViewPr varScale="1">
        <p:scale>
          <a:sx n="83" d="100"/>
          <a:sy n="83" d="100"/>
        </p:scale>
        <p:origin x="1450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C94A4-050F-4CDB-BE72-FA65445A23BB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B6F9B-F970-4FA1-85E3-A47F82E0A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78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B6F9B-F970-4FA1-85E3-A47F82E0A61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6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02504" y="3571219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ЗАДАЧ ПРОГРАММЫ </a:t>
            </a:r>
            <a:r>
              <a:rPr lang="ru-RU" dirty="0" err="1" smtClean="0"/>
              <a:t>нАСТаВНИЧЕСТВА</a:t>
            </a:r>
            <a:r>
              <a:rPr lang="ru-RU" dirty="0" smtClean="0"/>
              <a:t> «УЧЕНИК-УЧЕНИК» </a:t>
            </a:r>
            <a:r>
              <a:rPr lang="ru-RU" dirty="0" err="1" smtClean="0"/>
              <a:t>профоориентационной</a:t>
            </a:r>
            <a:r>
              <a:rPr lang="ru-RU" dirty="0" smtClean="0"/>
              <a:t> направленности средствами проектной деятельности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/>
              <a:t>Фоминых М.В.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197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0341"/>
            <a:ext cx="8352928" cy="66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3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317944" cy="5085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2241"/>
            <a:ext cx="4104456" cy="497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6672"/>
            <a:ext cx="5240107" cy="39269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76958"/>
            <a:ext cx="4443958" cy="55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5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07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16</Words>
  <Application>Microsoft Office PowerPoint</Application>
  <PresentationFormat>Экран (4:3)</PresentationFormat>
  <Paragraphs>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Решение ЗАДАЧ ПРОГРАММЫ нАСТаВНИЧЕСТВА «УЧЕНИК-УЧЕНИК» профоориентационной направленности средствами проектной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ФИО:     Место учебы (курс, факультет) / работы (должность)</dc:title>
  <dc:creator>Editor</dc:creator>
  <cp:lastModifiedBy>User</cp:lastModifiedBy>
  <cp:revision>108</cp:revision>
  <dcterms:created xsi:type="dcterms:W3CDTF">2015-02-09T09:07:04Z</dcterms:created>
  <dcterms:modified xsi:type="dcterms:W3CDTF">2023-07-05T04:33:13Z</dcterms:modified>
</cp:coreProperties>
</file>