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20" r:id="rId2"/>
    <p:sldId id="281" r:id="rId3"/>
    <p:sldId id="282" r:id="rId4"/>
    <p:sldId id="311" r:id="rId5"/>
    <p:sldId id="312" r:id="rId6"/>
    <p:sldId id="313" r:id="rId7"/>
    <p:sldId id="314" r:id="rId8"/>
    <p:sldId id="298" r:id="rId9"/>
    <p:sldId id="285" r:id="rId10"/>
    <p:sldId id="301" r:id="rId11"/>
    <p:sldId id="297" r:id="rId12"/>
    <p:sldId id="315" r:id="rId13"/>
    <p:sldId id="316" r:id="rId14"/>
    <p:sldId id="317" r:id="rId15"/>
    <p:sldId id="293" r:id="rId16"/>
    <p:sldId id="318" r:id="rId17"/>
    <p:sldId id="286" r:id="rId18"/>
    <p:sldId id="287" r:id="rId19"/>
    <p:sldId id="288" r:id="rId20"/>
    <p:sldId id="289" r:id="rId21"/>
    <p:sldId id="277" r:id="rId22"/>
    <p:sldId id="291" r:id="rId23"/>
    <p:sldId id="261" r:id="rId24"/>
    <p:sldId id="299" r:id="rId25"/>
    <p:sldId id="300" r:id="rId26"/>
    <p:sldId id="304" r:id="rId27"/>
    <p:sldId id="319" r:id="rId28"/>
    <p:sldId id="306" r:id="rId29"/>
    <p:sldId id="278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52624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«Использование дистанционных технологий в работе учителя-логопеда по коррекции навыка письменной речи у младших школьников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задержкой психического развития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"СОШ № 86 г. Челябинска".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2" descr="C:\Users\Natali\Desktop\презентация\д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5"/>
            <a:ext cx="6192688" cy="42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620688"/>
            <a:ext cx="3008313" cy="48006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шаблонов, представленных на сайте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Wordwall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отличаются качественной структурой и дают возможность учителю-логопеду использовать как уже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имеющиеся.</a:t>
            </a:r>
            <a:endParaRPr lang="ru-RU" sz="20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92696"/>
            <a:ext cx="5340350" cy="4176463"/>
          </a:xfrm>
        </p:spPr>
      </p:pic>
    </p:spTree>
    <p:extLst>
      <p:ext uri="{BB962C8B-B14F-4D97-AF65-F5344CB8AC3E}">
        <p14:creationId xmlns:p14="http://schemas.microsoft.com/office/powerpoint/2010/main" val="166055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шаблоны включают в себя знакомые дидактические игры, которые часто встречаются в педагогической практике. Даже в бесплатной версии вы получаете доступ к большому арсеналу игр.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79324"/>
            <a:ext cx="4625975" cy="2826302"/>
          </a:xfrm>
        </p:spPr>
      </p:pic>
    </p:spTree>
    <p:extLst>
      <p:ext uri="{BB962C8B-B14F-4D97-AF65-F5344CB8AC3E}">
        <p14:creationId xmlns:p14="http://schemas.microsoft.com/office/powerpoint/2010/main" val="7393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5" y="828524"/>
            <a:ext cx="230538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367435" cy="13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03194"/>
            <a:ext cx="2373077" cy="133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86" y="3016283"/>
            <a:ext cx="3066058" cy="172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476672"/>
            <a:ext cx="352839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учебное задание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798614" y="1700808"/>
            <a:ext cx="352839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148064" y="3861048"/>
            <a:ext cx="352839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707904" y="1268760"/>
            <a:ext cx="12961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16116" y="3284984"/>
            <a:ext cx="129614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Natali\Desktop\презентация\654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625602" cy="225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tali\Desktop\презентация\Без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37998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Natali\Desktop\презентация\778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02357"/>
            <a:ext cx="6120680" cy="28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2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представить в различных темах. Каждая тема меняет внешний вид за счет различной графики, шрифтов и звука.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также найдете дополнительные варианты, чтобы установить таймер или изменить ход игры.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печатных также есть варианты. Например, можно изменить шрифт или распечатать несколько копий на страницу.</a:t>
            </a:r>
          </a:p>
          <a:p>
            <a:endParaRPr lang="ru-RU" dirty="0"/>
          </a:p>
        </p:txBody>
      </p:sp>
      <p:pic>
        <p:nvPicPr>
          <p:cNvPr id="10243" name="Picture 3" descr="C:\Users\Natali\Desktop\презентация\3588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45927" cy="38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Грамматический строй речи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«Сопоставление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Ударь крота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Магнитные слова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Викторина».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«Распутать»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связь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словами в предложениях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«Классифицировать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«Погоня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лабиринте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Случайное колесо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Проткни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«Пропущенное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2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1" y="661987"/>
            <a:ext cx="7115175" cy="3924300"/>
          </a:xfrm>
        </p:spPr>
      </p:pic>
    </p:spTree>
    <p:extLst>
      <p:ext uri="{BB962C8B-B14F-4D97-AF65-F5344CB8AC3E}">
        <p14:creationId xmlns:p14="http://schemas.microsoft.com/office/powerpoint/2010/main" val="13180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57" y="530225"/>
            <a:ext cx="6970524" cy="4187825"/>
          </a:xfrm>
        </p:spPr>
      </p:pic>
    </p:spTree>
    <p:extLst>
      <p:ext uri="{BB962C8B-B14F-4D97-AF65-F5344CB8AC3E}">
        <p14:creationId xmlns:p14="http://schemas.microsoft.com/office/powerpoint/2010/main" val="28399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20" y="530225"/>
            <a:ext cx="6872798" cy="4187825"/>
          </a:xfrm>
        </p:spPr>
      </p:pic>
    </p:spTree>
    <p:extLst>
      <p:ext uri="{BB962C8B-B14F-4D97-AF65-F5344CB8AC3E}">
        <p14:creationId xmlns:p14="http://schemas.microsoft.com/office/powerpoint/2010/main" val="15468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дистанционного проведения логопедических занятий очень важно поддерживать мотивацию учащихся и одновременно использовать эффективные цифровые инструменты для тренировки и контроля усвоения изучаемого материала.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0484"/>
            <a:ext cx="4625975" cy="3083982"/>
          </a:xfrm>
        </p:spPr>
      </p:pic>
    </p:spTree>
    <p:extLst>
      <p:ext uri="{BB962C8B-B14F-4D97-AF65-F5344CB8AC3E}">
        <p14:creationId xmlns:p14="http://schemas.microsoft.com/office/powerpoint/2010/main" val="1087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27" y="530225"/>
            <a:ext cx="6778984" cy="4187825"/>
          </a:xfrm>
        </p:spPr>
      </p:pic>
    </p:spTree>
    <p:extLst>
      <p:ext uri="{BB962C8B-B14F-4D97-AF65-F5344CB8AC3E}">
        <p14:creationId xmlns:p14="http://schemas.microsoft.com/office/powerpoint/2010/main" val="10939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87" y="530225"/>
            <a:ext cx="6800663" cy="4187825"/>
          </a:xfrm>
        </p:spPr>
      </p:pic>
    </p:spTree>
    <p:extLst>
      <p:ext uri="{BB962C8B-B14F-4D97-AF65-F5344CB8AC3E}">
        <p14:creationId xmlns:p14="http://schemas.microsoft.com/office/powerpoint/2010/main" val="250162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5" y="530225"/>
            <a:ext cx="6614247" cy="4187825"/>
          </a:xfrm>
        </p:spPr>
      </p:pic>
    </p:spTree>
    <p:extLst>
      <p:ext uri="{BB962C8B-B14F-4D97-AF65-F5344CB8AC3E}">
        <p14:creationId xmlns:p14="http://schemas.microsoft.com/office/powerpoint/2010/main" val="40584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своей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займёт не очень много времени.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подспорьем в игре является подключение к поисковой системе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поможет вам быстро найти нужное изображение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80928"/>
            <a:ext cx="69847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«Многопользовательская игра»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53" y="530225"/>
            <a:ext cx="6718532" cy="4187825"/>
          </a:xfrm>
        </p:spPr>
      </p:pic>
    </p:spTree>
    <p:extLst>
      <p:ext uri="{BB962C8B-B14F-4D97-AF65-F5344CB8AC3E}">
        <p14:creationId xmlns:p14="http://schemas.microsoft.com/office/powerpoint/2010/main" val="31427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89" y="530225"/>
            <a:ext cx="6758659" cy="4187825"/>
          </a:xfrm>
        </p:spPr>
      </p:pic>
    </p:spTree>
    <p:extLst>
      <p:ext uri="{BB962C8B-B14F-4D97-AF65-F5344CB8AC3E}">
        <p14:creationId xmlns:p14="http://schemas.microsoft.com/office/powerpoint/2010/main" val="6639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Обратная связь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69" y="747712"/>
            <a:ext cx="6667500" cy="3752850"/>
          </a:xfrm>
        </p:spPr>
      </p:pic>
    </p:spTree>
    <p:extLst>
      <p:ext uri="{BB962C8B-B14F-4D97-AF65-F5344CB8AC3E}">
        <p14:creationId xmlns:p14="http://schemas.microsoft.com/office/powerpoint/2010/main" val="1248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295232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задания можно использовать в качестве домашнего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32300" y="2060848"/>
            <a:ext cx="2979859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ссылкой на страницу учебного задания ссылкой, по электронной почте, в социальных сетях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71622" y="3717032"/>
            <a:ext cx="3004833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можно персонифицировать</a:t>
            </a:r>
          </a:p>
        </p:txBody>
      </p:sp>
    </p:spTree>
    <p:extLst>
      <p:ext uri="{BB962C8B-B14F-4D97-AF65-F5344CB8AC3E}">
        <p14:creationId xmlns:p14="http://schemas.microsoft.com/office/powerpoint/2010/main" val="22355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способ улучшить виртуальную среду обучения, а также значительно разнообразить логопедические занятия.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Natali\Desktop\презентация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519936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- https://www.lektorium.tv/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игры,тренажеры,презентации,уроки,энциклопедии,статьи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http://kid-mama.ru/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записать контент в  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https://www.youtube.com/watch?v=HfBDjNrqcqQ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организовать кружок в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онлайне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Rukami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https://www.youtube.com/watch?v=JA20OxUTEOg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рабочих листов в сервисе 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Wizer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http://marinakurvits.com/interaktivnie-listi-wizer/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викторин и тестов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http://marinakurvits.com/quizizz/#Kak_zapustit_test_dla_raboty_s_ucasimisa/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он-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тестов</a:t>
            </a:r>
            <a:b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https://www.eduneo.ru/kak-za-5-minut-sozdat-onlajn-test-dlya-slushatelej/ 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МАСТЕР-ТЕСТ https://master-test.net/  Онлайн-конструктор тестов с неограниченным количеством вопросов/вариантов ответов и подробным отчетом о результатах тестирования</a:t>
            </a:r>
          </a:p>
          <a:p>
            <a:pPr lvl="0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LEARNINGAPPS https://learningapps.org/  Самый популярный бесплатный конструктор для создания электронных интерактивных упражнений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02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этого становится актуальным выбор оптимального цифрового ресурса, позволяющего учителю-логопеду быстро создавать и систематизировать дидактические интерактивные задания различной направленности.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42" y="2359371"/>
            <a:ext cx="3325091" cy="1866207"/>
          </a:xfrm>
        </p:spPr>
      </p:pic>
    </p:spTree>
    <p:extLst>
      <p:ext uri="{BB962C8B-B14F-4D97-AF65-F5344CB8AC3E}">
        <p14:creationId xmlns:p14="http://schemas.microsoft.com/office/powerpoint/2010/main" val="5590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Natali\Desktop\презентация\5CnZ0bXGp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376067" cy="38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836712"/>
            <a:ext cx="81838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дистанционной работы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166446"/>
              </p:ext>
            </p:extLst>
          </p:nvPr>
        </p:nvGraphicFramePr>
        <p:xfrm>
          <a:off x="395535" y="2204864"/>
          <a:ext cx="8280923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647"/>
                <a:gridCol w="1713294"/>
                <a:gridCol w="1570519"/>
                <a:gridCol w="1356358"/>
                <a:gridCol w="1427745"/>
                <a:gridCol w="1356360"/>
              </a:tblGrid>
              <a:tr h="1584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 занятия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74" marR="597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Готовые уроки в режиме автоматического воспроизведения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74" marR="597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 консультирование родителей и педагогов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74" marR="597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онлайн консультации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74" marR="597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Трансляции мероприятий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74" marR="597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 встречи с семьями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774" marR="59774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3238" y="2089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0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204959" cy="237528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501008"/>
            <a:ext cx="3952201" cy="2470125"/>
          </a:xfrm>
        </p:spPr>
      </p:pic>
      <p:pic>
        <p:nvPicPr>
          <p:cNvPr id="3074" name="Picture 2" descr="C:\Users\Natali\Desktop\презентация\1269849324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331295" cy="249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8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311860" y="260763"/>
            <a:ext cx="24482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63688" y="967020"/>
            <a:ext cx="55446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учебный план ребенка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1763688" y="5373216"/>
            <a:ext cx="55446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763688" y="1687100"/>
            <a:ext cx="55446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ребенка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763688" y="2439585"/>
            <a:ext cx="55446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Четкое планирование</a:t>
            </a: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763688" y="3182113"/>
            <a:ext cx="55446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подготовка игр и заданий</a:t>
            </a: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763688" y="3910608"/>
            <a:ext cx="55446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</a:t>
            </a:r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763688" y="4653136"/>
            <a:ext cx="554461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занятия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1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Natali\Desktop\презентация\desk-computer-watch-screen-table-keyboard-technology-headphone-mouse-internet-office-gadget-organized-living-room-business-room-mobile-phone-monitor-brand-indoors-electronics-design-display-cellphone-s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506662" cy="140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atali\Desktop\презентация\dPRZKh3V0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1"/>
            <a:ext cx="2808312" cy="289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Natali\Desktop\презентация\tsen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5042"/>
            <a:ext cx="2635176" cy="189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0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3" name="Picture 3" descr="C:\Users\Natali\Desktop\презентация\главн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5884"/>
            <a:ext cx="8783920" cy="408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540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Wordwall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2" y="1484785"/>
            <a:ext cx="8522260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648</TotalTime>
  <Words>335</Words>
  <Application>Microsoft Office PowerPoint</Application>
  <PresentationFormat>Экран (4:3)</PresentationFormat>
  <Paragraphs>78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Презентация PowerPoint</vt:lpstr>
      <vt:lpstr>Презентация PowerPoint</vt:lpstr>
      <vt:lpstr>Презентация PowerPoint</vt:lpstr>
      <vt:lpstr>    Формы дистанционной работы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«Многопользовательская игра»</vt:lpstr>
      <vt:lpstr>Презентация PowerPoint</vt:lpstr>
      <vt:lpstr>Обратная связь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</dc:creator>
  <cp:lastModifiedBy>Natali</cp:lastModifiedBy>
  <cp:revision>43</cp:revision>
  <dcterms:created xsi:type="dcterms:W3CDTF">2020-11-01T14:59:00Z</dcterms:created>
  <dcterms:modified xsi:type="dcterms:W3CDTF">2020-11-11T17:34:17Z</dcterms:modified>
</cp:coreProperties>
</file>