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A713-BC6F-4BD8-9974-F135BC00734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DB9-70E9-4E6F-90ED-66DF12430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142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A713-BC6F-4BD8-9974-F135BC00734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DB9-70E9-4E6F-90ED-66DF12430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558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A713-BC6F-4BD8-9974-F135BC00734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DB9-70E9-4E6F-90ED-66DF12430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082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A713-BC6F-4BD8-9974-F135BC00734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DB9-70E9-4E6F-90ED-66DF12430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725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A713-BC6F-4BD8-9974-F135BC00734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DB9-70E9-4E6F-90ED-66DF12430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105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A713-BC6F-4BD8-9974-F135BC00734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DB9-70E9-4E6F-90ED-66DF12430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565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A713-BC6F-4BD8-9974-F135BC00734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DB9-70E9-4E6F-90ED-66DF12430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799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A713-BC6F-4BD8-9974-F135BC00734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DB9-70E9-4E6F-90ED-66DF12430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339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A713-BC6F-4BD8-9974-F135BC00734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DB9-70E9-4E6F-90ED-66DF12430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4511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A713-BC6F-4BD8-9974-F135BC00734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DB9-70E9-4E6F-90ED-66DF12430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022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A713-BC6F-4BD8-9974-F135BC00734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DB9-70E9-4E6F-90ED-66DF12430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902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FA713-BC6F-4BD8-9974-F135BC007349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D9DB9-70E9-4E6F-90ED-66DF124306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274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e.mail.ru/compose/?mailto=mailto%3akozyrenko_1972@mai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64999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направления деятельности в рамках творческой лаборатории специалистов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специального и инклюзивного образования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92364" y="4890655"/>
            <a:ext cx="5096427" cy="1101436"/>
          </a:xfrm>
        </p:spPr>
        <p:txBody>
          <a:bodyPr>
            <a:noAutofit/>
          </a:bodyPr>
          <a:lstStyle/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 Геннадьевна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Козыренко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учитель-дефектолог,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«СОШ № 68 г. Челябинска»</a:t>
            </a:r>
          </a:p>
        </p:txBody>
      </p:sp>
      <p:pic>
        <p:nvPicPr>
          <p:cNvPr id="2050" name="Picture 2" descr="Проект картинки - 78 фото - картинки и рисунки: скачать бесплатн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7836" y="4281403"/>
            <a:ext cx="223837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0896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лаборатория -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	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объединение специалистов СИО (учителей-логопедов, учителей-дефектологов) заинтересованных во взаимном творчестве, коллективном сотрудничестве по изучению, разработке, обобщению материалов по заявленной тематике с целью поиска оптимальных путей развития. 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-объединение специалистов СИО участвующих в исследовании, научно-практическом поиске при совершенствовании коррекционно-образовательного процесса.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3076" name="Picture 4" descr="Творческая лаборатория иллюстрация вектора. иллюстрации насчитывающей икона  - 6483266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04049" cy="233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5522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реализация современных трендовых направлений в коррекционной педагогике для участников образовательных отношений.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Совершенствовать профессиональное мастерство специалистов СИО посредством информирования об эффективных практиках, новинках специальной КР литературы.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Инициировать внедрение инновационных разработок, идей в специальном и инклюзивном образовании.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3.Обобщать результаты успешных практик в сборниках, образовательных событиях, участия в муниципальных конкурсах профессионального мастерства. 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Развивать творческую активность, культуру индивидуального стиля специалистов СИО.</a:t>
            </a:r>
          </a:p>
        </p:txBody>
      </p:sp>
      <p:pic>
        <p:nvPicPr>
          <p:cNvPr id="6" name="Picture 4" descr="Сетевое взаимодейств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7621" y="5338879"/>
            <a:ext cx="2144098" cy="167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4586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творческой лаборатории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предусматривает для специалистов СИО: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профессиональной компетентности;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и обмен опытом;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участников РМО, ГМО;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внедрение инклюзивных практик, методик;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практических материалов, трансляция лучшего инновационного опыта работы.</a:t>
            </a:r>
          </a:p>
        </p:txBody>
      </p:sp>
      <p:sp>
        <p:nvSpPr>
          <p:cNvPr id="4" name="AutoShape 2" descr="Картинки по запросу картинка взаимодействие"/>
          <p:cNvSpPr>
            <a:spLocks noChangeAspect="1" noChangeArrowheads="1"/>
          </p:cNvSpPr>
          <p:nvPr/>
        </p:nvSpPr>
        <p:spPr bwMode="auto">
          <a:xfrm>
            <a:off x="1180333" y="449059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Picture 6" descr="Белый 3d Человек Шаги Вверх По Лестнице Успеха Стрелка — стоковые  фотографии и другие картинки Лестница 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9722580" y="4963886"/>
            <a:ext cx="2469419" cy="1894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78844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направления деятельности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ГМО, дополнительное образование и профессиональное самоопределение обучающихся с учетом одаренности и развития потенциальных возможностей, обучающихся с ОВЗ для дальнейшей социализации.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Механизмы, эффективные практики в проектировании образовательной программы для обучающихся с ООП.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тенденции в сотрудничестве специалистов СИО с родительской общественностью в реализации сопровождения обучающихся с ООП.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17A24B5B-4F81-4DF8-884C-6109D81A7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30384" y="4841150"/>
            <a:ext cx="2961616" cy="2009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90054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55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ТЛ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608" y="2759430"/>
            <a:ext cx="10515600" cy="46697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7A01838A-C286-4959-98C8-293F2334B9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1642"/>
              </p:ext>
            </p:extLst>
          </p:nvPr>
        </p:nvGraphicFramePr>
        <p:xfrm>
          <a:off x="356381" y="970672"/>
          <a:ext cx="11643361" cy="605332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751563">
                  <a:extLst>
                    <a:ext uri="{9D8B030D-6E8A-4147-A177-3AD203B41FA5}">
                      <a16:colId xmlns:a16="http://schemas.microsoft.com/office/drawing/2014/main" xmlns="" val="2956344820"/>
                    </a:ext>
                  </a:extLst>
                </a:gridCol>
                <a:gridCol w="3945899">
                  <a:extLst>
                    <a:ext uri="{9D8B030D-6E8A-4147-A177-3AD203B41FA5}">
                      <a16:colId xmlns:a16="http://schemas.microsoft.com/office/drawing/2014/main" xmlns="" val="1236351522"/>
                    </a:ext>
                  </a:extLst>
                </a:gridCol>
                <a:gridCol w="3945899">
                  <a:extLst>
                    <a:ext uri="{9D8B030D-6E8A-4147-A177-3AD203B41FA5}">
                      <a16:colId xmlns:a16="http://schemas.microsoft.com/office/drawing/2014/main" xmlns="" val="41267046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этап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этап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этап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1657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Подготовительный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/сентябрь/</a:t>
                      </a: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Организационно-практический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октябрь-апрель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Этап обобщения и подведения итогов</a:t>
                      </a:r>
                    </a:p>
                    <a:p>
                      <a:r>
                        <a:rPr lang="ru-RU" sz="2400" dirty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апрель-май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4462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-определение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и содержания работы;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-сбор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информации, идей инициатив;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-планирование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деятельности; 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-распределение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творческих заданий.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-обобщение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систематизация материалов,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-разработка 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апробация методических продуктов,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-подготовка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публичных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презентаций;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-представление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промежуточных материалов</a:t>
                      </a: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-анализ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 за учебный год;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-подведение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 работы;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-представление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обобщенных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материалов;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-обмен мнениями;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-внедрение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инновационных практик в деятельность специалистов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3544634"/>
                  </a:ext>
                </a:extLst>
              </a:tr>
            </a:tbl>
          </a:graphicData>
        </a:graphic>
      </p:graphicFrame>
      <p:pic>
        <p:nvPicPr>
          <p:cNvPr id="4100" name="Picture 4">
            <a:extLst>
              <a:ext uri="{FF2B5EF4-FFF2-40B4-BE49-F238E27FC236}">
                <a16:creationId xmlns:a16="http://schemas.microsoft.com/office/drawing/2014/main" xmlns="" id="{C5DBB42A-0EDD-47E9-8563-0F56C7612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5638" y="5905500"/>
            <a:ext cx="2240724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83547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932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формы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1820"/>
            <a:ext cx="10515600" cy="4995144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сероссийской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научно-практической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конференции</a:t>
            </a:r>
            <a:r>
              <a:rPr lang="ru-RU" b="1" dirty="0" smtClean="0">
                <a:solidFill>
                  <a:srgbClr val="7030A0"/>
                </a:solidFill>
              </a:rPr>
              <a:t> Современные стратегии психолого-педагогического сопровождения детей с ОВЗ в системе специального и инклюзивного образования»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(март 2023 г.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продуктов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(рабочая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тетрадь, мультимедийная презентация, интерактивные методики, методическое пособие, программа, статья, сборник и т.д.)</a:t>
            </a:r>
          </a:p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отчеты и презентации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(семинары-практикумы, мастер-классы, вебинары, заседания РМО и ГМО…)</a:t>
            </a:r>
          </a:p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опытом работы коллег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(рабочая тетрадь для обучающихся с ОВЗ «Читаем и пишем» авторы Синицина Ю.С.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Бакушкина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И.А.)</a:t>
            </a:r>
          </a:p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банка данных инновационных идей и инклюзивных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334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DF515D-E2D5-4AA4-B585-63EC1E31F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45" y="176665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Приглашаем к сотрудничеству всех заинтересованных специалистов!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C4BC297B-4718-4C62-92AC-62FDB13C5F52}"/>
              </a:ext>
            </a:extLst>
          </p:cNvPr>
          <p:cNvSpPr txBox="1">
            <a:spLocks/>
          </p:cNvSpPr>
          <p:nvPr/>
        </p:nvSpPr>
        <p:spPr>
          <a:xfrm>
            <a:off x="225616" y="2708695"/>
            <a:ext cx="8201464" cy="4123602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4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89194076461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00B050"/>
                </a:solidFill>
                <a:hlinkClick r:id="rId2"/>
              </a:rPr>
              <a:t>kozyrenko_1972@mail.ru </a:t>
            </a:r>
            <a:endParaRPr lang="ru-RU" sz="4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4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Козыренко</a:t>
            </a:r>
            <a:r>
              <a:rPr lang="ru-RU" sz="4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Геннадьевна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EF426446-0951-4E0E-9E90-9D59C4A34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616" y="3261592"/>
            <a:ext cx="1591611" cy="127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1C83BDDB-B7FE-4F71-B104-691C182A553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2672" y="1509623"/>
            <a:ext cx="4715459" cy="358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4444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401</Words>
  <Application>Microsoft Office PowerPoint</Application>
  <PresentationFormat>Произвольный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Актуальные направления деятельности в рамках творческой лаборатории специалистов  специального и инклюзивного образования</vt:lpstr>
      <vt:lpstr>Творческая лаборатория -</vt:lpstr>
      <vt:lpstr> Цель: реализация современных трендовых направлений в коррекционной педагогике для участников образовательных отношений.  </vt:lpstr>
      <vt:lpstr>Деятельность творческой лаборатории </vt:lpstr>
      <vt:lpstr>Актуальные направления деятельности </vt:lpstr>
      <vt:lpstr>Этапы работы ТЛ</vt:lpstr>
      <vt:lpstr>Планируемые формы работы</vt:lpstr>
      <vt:lpstr>Приглашаем к сотрудничеству всех заинтересованных специалистов!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10а</dc:creator>
  <cp:lastModifiedBy>user</cp:lastModifiedBy>
  <cp:revision>32</cp:revision>
  <dcterms:created xsi:type="dcterms:W3CDTF">2022-09-07T05:30:32Z</dcterms:created>
  <dcterms:modified xsi:type="dcterms:W3CDTF">2022-09-13T10:36:41Z</dcterms:modified>
</cp:coreProperties>
</file>