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0" r:id="rId3"/>
    <p:sldId id="257" r:id="rId4"/>
    <p:sldId id="258" r:id="rId5"/>
    <p:sldId id="271" r:id="rId6"/>
    <p:sldId id="259" r:id="rId7"/>
    <p:sldId id="275" r:id="rId8"/>
    <p:sldId id="276" r:id="rId9"/>
    <p:sldId id="260" r:id="rId10"/>
    <p:sldId id="269" r:id="rId11"/>
    <p:sldId id="267" r:id="rId12"/>
    <p:sldId id="262" r:id="rId13"/>
    <p:sldId id="268" r:id="rId14"/>
    <p:sldId id="263" r:id="rId15"/>
    <p:sldId id="264" r:id="rId16"/>
    <p:sldId id="272" r:id="rId17"/>
    <p:sldId id="277" r:id="rId18"/>
  </p:sldIdLst>
  <p:sldSz cx="9144000" cy="6858000" type="screen4x3"/>
  <p:notesSz cx="6815138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элементов рукоделия как средство развития мелкой моторики на занятиях логопеда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обучении детей с задержкой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психического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7629556" cy="22860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Учитель-логопед 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МБОУ «СОШ № 33 города Челябинска»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Кузьминых Анна Николаевна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Вышивка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Вышивание (вышивка)– известное и распространённое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рукодельное искусство украшать самыми различными узорами всевозможные ткани и материалы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3e5e7c7b46075bd39d6f553a7b7ba4c2--embroidery-monogram-embroidery-ideas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642938"/>
            <a:ext cx="321471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Содержимое 10" descr="IMG_20191008_12413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572133" y="1481138"/>
            <a:ext cx="3286147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Вязание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481138"/>
            <a:ext cx="4038600" cy="452596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Вяза́ние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процесс изготовления полотна или изделий из одной или нескольких нитей путём изгибания их в петли и соединения петель друг с другом с помощью несложных инструментов, вручную...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2862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191008_0946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642918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Декорирование пуговицами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42862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Фелтинг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(валяние из шерсти)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4714884"/>
            <a:ext cx="4040188" cy="14573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материал – любая натуральная непряденая шерсть</a:t>
            </a:r>
            <a:endParaRPr lang="ru-RU" dirty="0"/>
          </a:p>
        </p:txBody>
      </p:sp>
      <p:pic>
        <p:nvPicPr>
          <p:cNvPr id="8" name="Содержимое 7" descr="IMG_20191010_0940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4040188" cy="3430403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071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«Валентина»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Лицензеонный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журнал  Издательского дома ОВА- ПРЕСС  №   1/2017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Жуланова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«Бабушкин клубок» издание 2-е ,дополненное. Книга по вязанию для самого широкого круга читателей Ижевск,  Изд-во  «Акцент»,  2015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М.В. Максимова «Азбука вязания» Рукоделие. Энциклопедия.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Издательство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2019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«ЛЕНА»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Ж-л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РУКОДЕЛИЕ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Спецвыпуск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№ 1/2011(1).   Идеи для валяния.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ЗАО «ЭДИПРЕСС-К», 2011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www.lena-rukodelie.ru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элементов рукоделия как средство развития мелкой моторики на занятиях логопеда при обучении детей с задержкой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психического развития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логопедической работы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28641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Коррекция нарушений звукопроизношения, искажений звуковой структуры слова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лексики (обогащение словаря, уточнение значений слова, формирование лексической системы)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морфологической и синтаксической системы языка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структуры предложения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фонематического анализа и синтеза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коммуникативной, познавательной, регулирующей функции речи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Коррекция  нарушений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моторного развития, особенной нарушений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ручной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 артикуляционной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моторики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Развитие мыслительных операций анализа , синтеза, сравнения , обобщения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Развитие зрительного восприятия, анализа, зрительной памяти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Мелкая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моторика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 совокупность скоординированных действий человека, направленных на выполнение точных мелких движений пальцами рук.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Зачем нужно развивать мелкую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моторику?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–тонких движений кистей и пальцев рук – один из показателей психического развития ребёнка.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Высокий уровень развития мелкой моторики свидетельствует о функциональной зрелости коры головного мозга и психологической готовности ребёнка к школе.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Мелкая моторика – основа развития психических процессов: внимания, памяти, восприятия и речи.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Условия эффективной коррекционной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работы по развитию мелкой моторики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4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Планомерность и систематичность  работы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Вариативность приёмов работы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Игровая форма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Разнообразие используемого материала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Учёт индивидуальных и возрастных  возможностей ребёнка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Постепенное усложнение выполняемых действий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Соблюдение временного регламента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Рукоде́лие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 вид ручного труда, искусство выполнения вещей из ткани, ниток, шерсти и других материалов. Преимущественно термин используется для такого труда как шитьё, вышивание и вязание.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    Положительное  влияние использования  элементов  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       рукоделия на  логопедических занятиях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Развиваем мелкую моторику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Снимаем  эмоциональное напряжение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Развиваем пространственную ориентацию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Расширяем словарный запас, отрабатываем ряд грамматических категорий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Развиваем творческий потенциал ребёнка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Помогаем организовывать  внеурочную работу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1016_1448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6732084" cy="55070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рукоделия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Вышивка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Вязание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Декорирование пуговицами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Фелтинг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(валяние из шерсти)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364</Words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Использование элементов рукоделия как средство развития мелкой моторики на занятиях логопеда при  обучении детей с задержкой психического развития</vt:lpstr>
      <vt:lpstr>Основные направления логопедической работы</vt:lpstr>
      <vt:lpstr>Слайд 3</vt:lpstr>
      <vt:lpstr>     Зачем нужно развивать мелкую моторику?</vt:lpstr>
      <vt:lpstr>   Условия эффективной коррекционной     работы по развитию мелкой моторики</vt:lpstr>
      <vt:lpstr>Слайд 6</vt:lpstr>
      <vt:lpstr>     Положительное  влияние использования  элементов           рукоделия на  логопедических занятиях</vt:lpstr>
      <vt:lpstr>Слайд 8</vt:lpstr>
      <vt:lpstr>Виды рукоделия</vt:lpstr>
      <vt:lpstr>Вышивка</vt:lpstr>
      <vt:lpstr>Слайд 11</vt:lpstr>
      <vt:lpstr>    Вязание </vt:lpstr>
      <vt:lpstr>Слайд 13</vt:lpstr>
      <vt:lpstr>         Декорирование пуговицами </vt:lpstr>
      <vt:lpstr>                  Фелтинг (валяние из шерсти) </vt:lpstr>
      <vt:lpstr> Список литературы</vt:lpstr>
      <vt:lpstr>Использование элементов рукоделия как средство развития мелкой моторики на занятиях логопеда при обучении детей с задержкой психического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логобург</dc:creator>
  <cp:lastModifiedBy>Эльвина Камалова</cp:lastModifiedBy>
  <cp:revision>95</cp:revision>
  <dcterms:created xsi:type="dcterms:W3CDTF">2019-10-02T04:07:06Z</dcterms:created>
  <dcterms:modified xsi:type="dcterms:W3CDTF">2021-12-01T09:13:38Z</dcterms:modified>
</cp:coreProperties>
</file>