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9" r:id="rId3"/>
    <p:sldId id="257" r:id="rId4"/>
    <p:sldId id="263" r:id="rId5"/>
    <p:sldId id="264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AE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4051115527739111"/>
          <c:y val="0.20148168020058405"/>
          <c:w val="0.54078911946663855"/>
          <c:h val="0.787640220732454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Дети с высоким уровнем мотивации к чтению</c:v>
                </c:pt>
                <c:pt idx="1">
                  <c:v>Дети со средним уровнем мотивации к чтению</c:v>
                </c:pt>
                <c:pt idx="2">
                  <c:v>Дети с низким уровнем мотивации к чтению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0.70000000000000018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67-B043-B1CE-FAFABA35277D}"/>
            </c:ext>
          </c:extLst>
        </c:ser>
        <c:dLbls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B333CF-E6B3-42F4-B2D0-A94049C14715}" type="doc">
      <dgm:prSet loTypeId="urn:microsoft.com/office/officeart/2005/8/layout/radial5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6B8E0A4-5FD6-420E-9787-C671DA82D68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Эффективные методы и приёмы работы</a:t>
          </a:r>
          <a:endParaRPr lang="ru-RU" dirty="0">
            <a:solidFill>
              <a:schemeClr val="tx1"/>
            </a:solidFill>
          </a:endParaRPr>
        </a:p>
      </dgm:t>
    </dgm:pt>
    <dgm:pt modelId="{C396C8C9-935A-4F9A-B7A1-C2FB4FEB35B2}" type="parTrans" cxnId="{56764498-CEA0-45DB-8496-8B3CB678CA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507E64-257C-4E34-A645-11423D6F854E}" type="sibTrans" cxnId="{56764498-CEA0-45DB-8496-8B3CB678CA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51D01D-5114-4A22-B340-F7CDB6CF05C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Научно-методическая база</a:t>
          </a:r>
          <a:endParaRPr lang="ru-RU" dirty="0">
            <a:solidFill>
              <a:schemeClr val="tx1"/>
            </a:solidFill>
          </a:endParaRPr>
        </a:p>
      </dgm:t>
    </dgm:pt>
    <dgm:pt modelId="{5418C45B-F2E2-4C03-96F7-526C86DBED37}" type="parTrans" cxnId="{1AFE0A7D-AB61-4365-AF1D-1DD120AD2B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4D94D3D-A9CA-4541-9722-CB91E295E3BE}" type="sibTrans" cxnId="{1AFE0A7D-AB61-4365-AF1D-1DD120AD2B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7CA2FE-E25D-4A61-BF32-FF134B916AC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Обмен опытом с коллегами</a:t>
          </a:r>
          <a:endParaRPr lang="ru-RU" dirty="0">
            <a:solidFill>
              <a:schemeClr val="tx1"/>
            </a:solidFill>
          </a:endParaRPr>
        </a:p>
      </dgm:t>
    </dgm:pt>
    <dgm:pt modelId="{54496032-A287-4F60-B232-A4804EC5C7F5}" type="parTrans" cxnId="{B698390A-3174-426D-BCEF-965F3101C2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A389D6-CFB8-44A6-B2AA-8A6174B47CD5}" type="sibTrans" cxnId="{B698390A-3174-426D-BCEF-965F3101C2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1546147-1034-4241-8AF1-506B21DC6B4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Различные формы непрерывного образования</a:t>
          </a:r>
          <a:endParaRPr lang="ru-RU" dirty="0">
            <a:solidFill>
              <a:schemeClr val="tx1"/>
            </a:solidFill>
          </a:endParaRPr>
        </a:p>
      </dgm:t>
    </dgm:pt>
    <dgm:pt modelId="{40F76554-7692-4CDF-BE9E-DC0BDEB8120C}" type="parTrans" cxnId="{127694F8-FA69-4DB1-AB3C-5A863999D3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ECDD6E-2BA1-4860-85BC-CE6DBCC19DA7}" type="sibTrans" cxnId="{127694F8-FA69-4DB1-AB3C-5A863999D3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C93683-90A3-4545-A04B-1815E93B535D}" type="pres">
      <dgm:prSet presAssocID="{89B333CF-E6B3-42F4-B2D0-A94049C147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15D80-340A-4C71-B49B-F605097B48BC}" type="pres">
      <dgm:prSet presAssocID="{56B8E0A4-5FD6-420E-9787-C671DA82D680}" presName="centerShape" presStyleLbl="node0" presStyleIdx="0" presStyleCnt="1" custScaleX="203838" custLinFactNeighborX="-3366" custLinFactNeighborY="-5307"/>
      <dgm:spPr/>
      <dgm:t>
        <a:bodyPr/>
        <a:lstStyle/>
        <a:p>
          <a:endParaRPr lang="ru-RU"/>
        </a:p>
      </dgm:t>
    </dgm:pt>
    <dgm:pt modelId="{55C0B373-8BBF-482D-B69D-6BE8654D45CC}" type="pres">
      <dgm:prSet presAssocID="{5418C45B-F2E2-4C03-96F7-526C86DBED37}" presName="parTrans" presStyleLbl="sibTrans2D1" presStyleIdx="0" presStyleCnt="3" custAng="10561664"/>
      <dgm:spPr/>
      <dgm:t>
        <a:bodyPr/>
        <a:lstStyle/>
        <a:p>
          <a:endParaRPr lang="ru-RU"/>
        </a:p>
      </dgm:t>
    </dgm:pt>
    <dgm:pt modelId="{8BA2915E-5741-4A95-BA7F-4CC111313228}" type="pres">
      <dgm:prSet presAssocID="{5418C45B-F2E2-4C03-96F7-526C86DBED3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80182E5-F08A-4472-A42D-DD18261EF276}" type="pres">
      <dgm:prSet presAssocID="{0B51D01D-5114-4A22-B340-F7CDB6CF05C6}" presName="node" presStyleLbl="node1" presStyleIdx="0" presStyleCnt="3" custScaleX="241757" custScaleY="68976" custRadScaleRad="102334" custRadScaleInc="-3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DC932-75C0-448E-A8FC-FA868E1E300C}" type="pres">
      <dgm:prSet presAssocID="{54496032-A287-4F60-B232-A4804EC5C7F5}" presName="parTrans" presStyleLbl="sibTrans2D1" presStyleIdx="1" presStyleCnt="3" custAng="11113464"/>
      <dgm:spPr/>
      <dgm:t>
        <a:bodyPr/>
        <a:lstStyle/>
        <a:p>
          <a:endParaRPr lang="ru-RU"/>
        </a:p>
      </dgm:t>
    </dgm:pt>
    <dgm:pt modelId="{B72CA3F1-BBEE-47ED-AB5A-F39A1EFC0F93}" type="pres">
      <dgm:prSet presAssocID="{54496032-A287-4F60-B232-A4804EC5C7F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885F013-34CC-4B1E-8D18-330FA994FFD9}" type="pres">
      <dgm:prSet presAssocID="{017CA2FE-E25D-4A61-BF32-FF134B916ACD}" presName="node" presStyleLbl="node1" presStyleIdx="1" presStyleCnt="3" custScaleX="128210" custRadScaleRad="134792" custRadScaleInc="-16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77563-F70B-42A3-94C5-21DFBC7845D7}" type="pres">
      <dgm:prSet presAssocID="{40F76554-7692-4CDF-BE9E-DC0BDEB8120C}" presName="parTrans" presStyleLbl="sibTrans2D1" presStyleIdx="2" presStyleCnt="3" custAng="10931530"/>
      <dgm:spPr/>
      <dgm:t>
        <a:bodyPr/>
        <a:lstStyle/>
        <a:p>
          <a:endParaRPr lang="ru-RU"/>
        </a:p>
      </dgm:t>
    </dgm:pt>
    <dgm:pt modelId="{5572F98F-48D5-496F-9B3A-5A3ABE67BE38}" type="pres">
      <dgm:prSet presAssocID="{40F76554-7692-4CDF-BE9E-DC0BDEB8120C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59380D8-E471-481B-8A2A-5DA2D4768111}" type="pres">
      <dgm:prSet presAssocID="{91546147-1034-4241-8AF1-506B21DC6B4E}" presName="node" presStyleLbl="node1" presStyleIdx="2" presStyleCnt="3" custScaleX="131643" custRadScaleRad="146455" custRadScaleInc="21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E0A7D-AB61-4365-AF1D-1DD120AD2BF3}" srcId="{56B8E0A4-5FD6-420E-9787-C671DA82D680}" destId="{0B51D01D-5114-4A22-B340-F7CDB6CF05C6}" srcOrd="0" destOrd="0" parTransId="{5418C45B-F2E2-4C03-96F7-526C86DBED37}" sibTransId="{F4D94D3D-A9CA-4541-9722-CB91E295E3BE}"/>
    <dgm:cxn modelId="{A9736A4D-67E3-463D-815E-11F97D2B1D7F}" type="presOf" srcId="{0B51D01D-5114-4A22-B340-F7CDB6CF05C6}" destId="{980182E5-F08A-4472-A42D-DD18261EF276}" srcOrd="0" destOrd="0" presId="urn:microsoft.com/office/officeart/2005/8/layout/radial5"/>
    <dgm:cxn modelId="{D776511E-EB99-4CC6-A7D5-3EB0C4005460}" type="presOf" srcId="{40F76554-7692-4CDF-BE9E-DC0BDEB8120C}" destId="{5572F98F-48D5-496F-9B3A-5A3ABE67BE38}" srcOrd="1" destOrd="0" presId="urn:microsoft.com/office/officeart/2005/8/layout/radial5"/>
    <dgm:cxn modelId="{BF4E9461-6787-4B17-802E-C644BAAFB111}" type="presOf" srcId="{40F76554-7692-4CDF-BE9E-DC0BDEB8120C}" destId="{4F377563-F70B-42A3-94C5-21DFBC7845D7}" srcOrd="0" destOrd="0" presId="urn:microsoft.com/office/officeart/2005/8/layout/radial5"/>
    <dgm:cxn modelId="{F1D7ED7B-56E1-4EAC-AF4D-4E9B38BC5045}" type="presOf" srcId="{89B333CF-E6B3-42F4-B2D0-A94049C14715}" destId="{ABC93683-90A3-4545-A04B-1815E93B535D}" srcOrd="0" destOrd="0" presId="urn:microsoft.com/office/officeart/2005/8/layout/radial5"/>
    <dgm:cxn modelId="{C9EEBFC8-832B-483B-BB4E-3020EE3795A0}" type="presOf" srcId="{017CA2FE-E25D-4A61-BF32-FF134B916ACD}" destId="{F885F013-34CC-4B1E-8D18-330FA994FFD9}" srcOrd="0" destOrd="0" presId="urn:microsoft.com/office/officeart/2005/8/layout/radial5"/>
    <dgm:cxn modelId="{7CF4C1CA-BEC8-403B-A418-939B4AE74C62}" type="presOf" srcId="{91546147-1034-4241-8AF1-506B21DC6B4E}" destId="{959380D8-E471-481B-8A2A-5DA2D4768111}" srcOrd="0" destOrd="0" presId="urn:microsoft.com/office/officeart/2005/8/layout/radial5"/>
    <dgm:cxn modelId="{B3EFD1EC-FA69-4136-8F08-90079F2D5130}" type="presOf" srcId="{56B8E0A4-5FD6-420E-9787-C671DA82D680}" destId="{7FA15D80-340A-4C71-B49B-F605097B48BC}" srcOrd="0" destOrd="0" presId="urn:microsoft.com/office/officeart/2005/8/layout/radial5"/>
    <dgm:cxn modelId="{2ABDC67A-0E55-4756-ADE3-3C1948BB7C3E}" type="presOf" srcId="{54496032-A287-4F60-B232-A4804EC5C7F5}" destId="{B72CA3F1-BBEE-47ED-AB5A-F39A1EFC0F93}" srcOrd="1" destOrd="0" presId="urn:microsoft.com/office/officeart/2005/8/layout/radial5"/>
    <dgm:cxn modelId="{56764498-CEA0-45DB-8496-8B3CB678CA63}" srcId="{89B333CF-E6B3-42F4-B2D0-A94049C14715}" destId="{56B8E0A4-5FD6-420E-9787-C671DA82D680}" srcOrd="0" destOrd="0" parTransId="{C396C8C9-935A-4F9A-B7A1-C2FB4FEB35B2}" sibTransId="{4F507E64-257C-4E34-A645-11423D6F854E}"/>
    <dgm:cxn modelId="{19A6B19F-EA60-4229-B8D0-99B0DA6F8CD7}" type="presOf" srcId="{5418C45B-F2E2-4C03-96F7-526C86DBED37}" destId="{55C0B373-8BBF-482D-B69D-6BE8654D45CC}" srcOrd="0" destOrd="0" presId="urn:microsoft.com/office/officeart/2005/8/layout/radial5"/>
    <dgm:cxn modelId="{58581B5A-8EE6-4A22-9F6F-218CE0FABC8C}" type="presOf" srcId="{5418C45B-F2E2-4C03-96F7-526C86DBED37}" destId="{8BA2915E-5741-4A95-BA7F-4CC111313228}" srcOrd="1" destOrd="0" presId="urn:microsoft.com/office/officeart/2005/8/layout/radial5"/>
    <dgm:cxn modelId="{B698390A-3174-426D-BCEF-965F3101C22D}" srcId="{56B8E0A4-5FD6-420E-9787-C671DA82D680}" destId="{017CA2FE-E25D-4A61-BF32-FF134B916ACD}" srcOrd="1" destOrd="0" parTransId="{54496032-A287-4F60-B232-A4804EC5C7F5}" sibTransId="{F2A389D6-CFB8-44A6-B2AA-8A6174B47CD5}"/>
    <dgm:cxn modelId="{69EE6803-1311-4B14-9BD9-C1F5CC5C341A}" type="presOf" srcId="{54496032-A287-4F60-B232-A4804EC5C7F5}" destId="{9D6DC932-75C0-448E-A8FC-FA868E1E300C}" srcOrd="0" destOrd="0" presId="urn:microsoft.com/office/officeart/2005/8/layout/radial5"/>
    <dgm:cxn modelId="{127694F8-FA69-4DB1-AB3C-5A863999D34A}" srcId="{56B8E0A4-5FD6-420E-9787-C671DA82D680}" destId="{91546147-1034-4241-8AF1-506B21DC6B4E}" srcOrd="2" destOrd="0" parTransId="{40F76554-7692-4CDF-BE9E-DC0BDEB8120C}" sibTransId="{85ECDD6E-2BA1-4860-85BC-CE6DBCC19DA7}"/>
    <dgm:cxn modelId="{BA106D70-5C1E-4060-BE48-F795B0702932}" type="presParOf" srcId="{ABC93683-90A3-4545-A04B-1815E93B535D}" destId="{7FA15D80-340A-4C71-B49B-F605097B48BC}" srcOrd="0" destOrd="0" presId="urn:microsoft.com/office/officeart/2005/8/layout/radial5"/>
    <dgm:cxn modelId="{33B6F5F3-43EA-4FF4-AAD5-C05B3960C346}" type="presParOf" srcId="{ABC93683-90A3-4545-A04B-1815E93B535D}" destId="{55C0B373-8BBF-482D-B69D-6BE8654D45CC}" srcOrd="1" destOrd="0" presId="urn:microsoft.com/office/officeart/2005/8/layout/radial5"/>
    <dgm:cxn modelId="{FC21EA3E-7F57-4939-AF4F-69AB83810253}" type="presParOf" srcId="{55C0B373-8BBF-482D-B69D-6BE8654D45CC}" destId="{8BA2915E-5741-4A95-BA7F-4CC111313228}" srcOrd="0" destOrd="0" presId="urn:microsoft.com/office/officeart/2005/8/layout/radial5"/>
    <dgm:cxn modelId="{722A4A4A-CAE4-4119-8A65-5612AF0F60F6}" type="presParOf" srcId="{ABC93683-90A3-4545-A04B-1815E93B535D}" destId="{980182E5-F08A-4472-A42D-DD18261EF276}" srcOrd="2" destOrd="0" presId="urn:microsoft.com/office/officeart/2005/8/layout/radial5"/>
    <dgm:cxn modelId="{9437E5AD-BDB5-4F02-8848-D1A4630242F1}" type="presParOf" srcId="{ABC93683-90A3-4545-A04B-1815E93B535D}" destId="{9D6DC932-75C0-448E-A8FC-FA868E1E300C}" srcOrd="3" destOrd="0" presId="urn:microsoft.com/office/officeart/2005/8/layout/radial5"/>
    <dgm:cxn modelId="{AB62D5C9-F8B8-487E-9209-6FA3BDE3F815}" type="presParOf" srcId="{9D6DC932-75C0-448E-A8FC-FA868E1E300C}" destId="{B72CA3F1-BBEE-47ED-AB5A-F39A1EFC0F93}" srcOrd="0" destOrd="0" presId="urn:microsoft.com/office/officeart/2005/8/layout/radial5"/>
    <dgm:cxn modelId="{E111635C-0FD1-4919-ADA9-00470CE42387}" type="presParOf" srcId="{ABC93683-90A3-4545-A04B-1815E93B535D}" destId="{F885F013-34CC-4B1E-8D18-330FA994FFD9}" srcOrd="4" destOrd="0" presId="urn:microsoft.com/office/officeart/2005/8/layout/radial5"/>
    <dgm:cxn modelId="{E66D3FF3-4A1F-4DA8-94B5-6DA7E6F1FA95}" type="presParOf" srcId="{ABC93683-90A3-4545-A04B-1815E93B535D}" destId="{4F377563-F70B-42A3-94C5-21DFBC7845D7}" srcOrd="5" destOrd="0" presId="urn:microsoft.com/office/officeart/2005/8/layout/radial5"/>
    <dgm:cxn modelId="{B1FB59D2-6E5B-4BC9-AB42-C6F8E045F71F}" type="presParOf" srcId="{4F377563-F70B-42A3-94C5-21DFBC7845D7}" destId="{5572F98F-48D5-496F-9B3A-5A3ABE67BE38}" srcOrd="0" destOrd="0" presId="urn:microsoft.com/office/officeart/2005/8/layout/radial5"/>
    <dgm:cxn modelId="{1CDE944F-680D-471F-8DC6-BFCA5650B252}" type="presParOf" srcId="{ABC93683-90A3-4545-A04B-1815E93B535D}" destId="{959380D8-E471-481B-8A2A-5DA2D476811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F3BFD-E420-47AE-AE25-2E04C42E1ED4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B0AE93-6861-421C-83CA-3212294F79BB}">
      <dgm:prSet phldrT="[Текст]" custT="1"/>
      <dgm:spPr/>
      <dgm:t>
        <a:bodyPr/>
        <a:lstStyle/>
        <a:p>
          <a:r>
            <a:rPr lang="ru-RU" sz="1800" b="1"/>
            <a:t>«Чтение – это…»</a:t>
          </a:r>
          <a:endParaRPr lang="ru-RU" sz="1800" b="1" dirty="0"/>
        </a:p>
      </dgm:t>
    </dgm:pt>
    <dgm:pt modelId="{B19CC50E-87CA-49F9-9BF3-2C47C5E62110}" type="parTrans" cxnId="{67396683-30F3-4DC3-80D2-52EBAF725AF6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EA40F6A0-FB40-4E47-BDC9-D84217708E8D}" type="sibTrans" cxnId="{67396683-30F3-4DC3-80D2-52EBAF725AF6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DE705BF5-DE37-4F5E-896E-CEAEDC92DEB2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b="1"/>
            <a:t>«умно»</a:t>
          </a:r>
          <a:endParaRPr lang="ru-RU" sz="1600" b="1" dirty="0"/>
        </a:p>
      </dgm:t>
    </dgm:pt>
    <dgm:pt modelId="{1A130A4E-52FA-4767-90C4-ED67FAD6127B}" type="parTrans" cxnId="{1645B8A7-8407-472F-A315-2D9C839AFF4A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EEFACE42-13EF-4C5F-951A-6BDAB7298A73}" type="sibTrans" cxnId="{1645B8A7-8407-472F-A315-2D9C839AFF4A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AC934292-F216-4D29-804C-7A79175BA4D9}">
      <dgm:prSet phldrT="[Текст]" custT="1"/>
      <dgm:spPr/>
      <dgm:t>
        <a:bodyPr/>
        <a:lstStyle/>
        <a:p>
          <a:r>
            <a:rPr lang="ru-RU" sz="1800" b="1"/>
            <a:t>«Я считаю чтение…»</a:t>
          </a:r>
          <a:endParaRPr lang="ru-RU" sz="1800" b="1" dirty="0"/>
        </a:p>
      </dgm:t>
    </dgm:pt>
    <dgm:pt modelId="{AF3AF007-1D42-474A-9FB3-592341B42C10}" type="parTrans" cxnId="{B2E33BA4-69A4-4CEB-976C-4D1CDEB61AB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50AF679C-234F-4E9E-8F15-CDB1A90EC99D}" type="sibTrans" cxnId="{B2E33BA4-69A4-4CEB-976C-4D1CDEB61AB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CE2EEC72-9ABB-44AB-A62B-775AB571F339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/>
            <a:t>«это хорошо»</a:t>
          </a:r>
          <a:endParaRPr lang="ru-RU" sz="1600" b="1" dirty="0"/>
        </a:p>
      </dgm:t>
    </dgm:pt>
    <dgm:pt modelId="{5F3D8AF0-405A-4262-9284-E1D53E0FD18A}" type="parTrans" cxnId="{B6EEC4C1-C88E-45EB-9434-04D316035C4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22E5DA5E-2E98-427A-A7BD-4366D94E7EFC}" type="sibTrans" cxnId="{B6EEC4C1-C88E-45EB-9434-04D316035C4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4C99715B-5BD8-40B2-BEF0-C5E37391474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/>
            <a:t>«самым лучшим»</a:t>
          </a:r>
          <a:endParaRPr lang="ru-RU" sz="1600" b="1" dirty="0"/>
        </a:p>
      </dgm:t>
    </dgm:pt>
    <dgm:pt modelId="{70D0DC1F-A0E7-4584-ACE5-F5AB7FFE1FC1}" type="parTrans" cxnId="{31823E8D-8D58-49CD-98F7-DB47E789F465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F9EB6B43-4A57-40CB-8754-5A4D1B130FFA}" type="sibTrans" cxnId="{31823E8D-8D58-49CD-98F7-DB47E789F465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2E0590E0-6091-4192-825B-0C7C483613D9}">
      <dgm:prSet phldrT="[Текст]" custT="1"/>
      <dgm:spPr/>
      <dgm:t>
        <a:bodyPr/>
        <a:lstStyle/>
        <a:p>
          <a:r>
            <a:rPr lang="ru-RU" sz="1800" b="1"/>
            <a:t>«Когда я учусь читать, я чувствую…»</a:t>
          </a:r>
          <a:endParaRPr lang="ru-RU" sz="1800" b="1" dirty="0"/>
        </a:p>
      </dgm:t>
    </dgm:pt>
    <dgm:pt modelId="{45B1AAA1-8554-4B93-9575-7420F71F5851}" type="parTrans" cxnId="{96D3732B-3FC7-4446-AF51-1A13A957B61A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56B13FFB-50F5-4CB2-8C14-E00B3F82FC87}" type="sibTrans" cxnId="{96D3732B-3FC7-4446-AF51-1A13A957B61A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C22742D5-D3AD-4E40-9CC0-FF963322254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/>
            <a:t>«что умнею»</a:t>
          </a:r>
          <a:endParaRPr lang="ru-RU" sz="1600" b="1" dirty="0"/>
        </a:p>
      </dgm:t>
    </dgm:pt>
    <dgm:pt modelId="{1C28EB73-9987-47FA-8F3A-AD01C4DACB7C}" type="parTrans" cxnId="{89A13EEC-C117-413B-9648-79306014F2C9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C9F7E900-37E4-4B78-BFC6-246036E240EE}" type="sibTrans" cxnId="{89A13EEC-C117-413B-9648-79306014F2C9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FC398F8C-7800-4455-B4B4-A7962752B90D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/>
            <a:t>«силу»</a:t>
          </a:r>
          <a:endParaRPr lang="ru-RU" sz="1600" b="1" dirty="0"/>
        </a:p>
      </dgm:t>
    </dgm:pt>
    <dgm:pt modelId="{88D083B4-14F0-4FB1-8FDD-764681CB47AF}" type="parTrans" cxnId="{01C6AE7E-6526-4258-A404-2C9C90EEA26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72095F86-D87C-4CB8-BB52-E3FE9EDDDE73}" type="sibTrans" cxnId="{01C6AE7E-6526-4258-A404-2C9C90EEA26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A2836DC2-DD32-4779-8000-7DDBBA978CA6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b="1" dirty="0"/>
            <a:t>«польза» </a:t>
          </a:r>
        </a:p>
      </dgm:t>
    </dgm:pt>
    <dgm:pt modelId="{B235904D-C8DB-4004-9583-1DD1C9193A30}" type="parTrans" cxnId="{6B058BEC-0753-48B0-A590-3A23DA152C41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4BD37F33-336B-4F39-9699-DDE4DA5FD857}" type="sibTrans" cxnId="{6B058BEC-0753-48B0-A590-3A23DA152C41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39251722-86BA-450C-AF7A-5CB8F1479284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b="1"/>
            <a:t>«учение» </a:t>
          </a:r>
          <a:endParaRPr lang="ru-RU" sz="1600" b="1" dirty="0"/>
        </a:p>
      </dgm:t>
    </dgm:pt>
    <dgm:pt modelId="{94B9DA53-9F7B-4B5F-B27C-76B977FA15E3}" type="parTrans" cxnId="{5927FD98-08EA-445E-9F28-210C821B2FEC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B0A837A1-800F-458F-B359-DE726ED91368}" type="sibTrans" cxnId="{5927FD98-08EA-445E-9F28-210C821B2FEC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8DA31145-96D3-4838-A3C9-1EB9D92485A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b="1"/>
            <a:t>«полезно» </a:t>
          </a:r>
          <a:endParaRPr lang="ru-RU" sz="1600" b="1" dirty="0"/>
        </a:p>
      </dgm:t>
    </dgm:pt>
    <dgm:pt modelId="{F737A6E8-047A-4864-B894-F8C768A4C184}" type="parTrans" cxnId="{DBA1877E-8CA0-489F-9569-4F28E09D5ED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330AA1D0-0ADB-4338-966E-85AF27138014}" type="sibTrans" cxnId="{DBA1877E-8CA0-489F-9569-4F28E09D5ED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E2C80D02-E618-4A6B-9415-DDC4A94A67CA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b="1"/>
            <a:t>«чудо» </a:t>
          </a:r>
          <a:endParaRPr lang="ru-RU" sz="1600" b="1" dirty="0"/>
        </a:p>
      </dgm:t>
    </dgm:pt>
    <dgm:pt modelId="{C9BA5131-5168-48B8-AB4C-A97480697BF6}" type="parTrans" cxnId="{05F2FD39-A2B0-4B56-8505-DFF64AEB2054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46652062-C9E3-48B4-BB54-7DB80CBF0A91}" type="sibTrans" cxnId="{05F2FD39-A2B0-4B56-8505-DFF64AEB2054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C2C07404-0770-490E-B14A-C28187EC876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b="1"/>
            <a:t>«лучшее»</a:t>
          </a:r>
          <a:endParaRPr lang="ru-RU" sz="1600" b="1" dirty="0"/>
        </a:p>
      </dgm:t>
    </dgm:pt>
    <dgm:pt modelId="{C279A743-3D18-4336-A171-5766AE242EF3}" type="parTrans" cxnId="{97833701-6C4D-4975-A8B8-0F2CA440B60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A09E5518-27A1-49DF-B6E6-90D29A705A17}" type="sibTrans" cxnId="{97833701-6C4D-4975-A8B8-0F2CA440B60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C19D633F-35AE-40CD-8BE5-61916EEFBC3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/>
            <a:t>«нужным для  России»</a:t>
          </a:r>
          <a:endParaRPr lang="ru-RU" sz="1600" b="1" dirty="0"/>
        </a:p>
      </dgm:t>
    </dgm:pt>
    <dgm:pt modelId="{CA67FE73-9545-4020-93CD-B5F69F8A7E48}" type="parTrans" cxnId="{C7D578B0-C505-4EA4-AFE8-93F857218493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918FBA95-6410-4D55-8772-FA4ECFCF945E}" type="sibTrans" cxnId="{C7D578B0-C505-4EA4-AFE8-93F857218493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9875E355-5395-4D1D-9362-FFBE149479D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/>
            <a:t>«удовольствием»</a:t>
          </a:r>
          <a:endParaRPr lang="ru-RU" sz="1600" b="1" dirty="0"/>
        </a:p>
      </dgm:t>
    </dgm:pt>
    <dgm:pt modelId="{1F72103F-E1CC-47CF-AC9D-1818E2B26E44}" type="parTrans" cxnId="{AE2AB566-CDFE-451B-AF12-50BE22F1C6F0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A3D06465-1B2E-4B9B-A9D7-9F2B57D6A963}" type="sibTrans" cxnId="{AE2AB566-CDFE-451B-AF12-50BE22F1C6F0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7B5F45B9-C60D-4FB0-9503-2AC5593AE7E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/>
            <a:t>«радость»</a:t>
          </a:r>
          <a:endParaRPr lang="ru-RU" sz="1600" b="1" dirty="0"/>
        </a:p>
      </dgm:t>
    </dgm:pt>
    <dgm:pt modelId="{FA912A6C-F749-40D1-81F8-C1AE1C9BF590}" type="parTrans" cxnId="{5146D94A-0C7F-4D6F-951C-E5AB249EA5C4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1255BD3E-5E66-4EA8-B141-58A48161A813}" type="sibTrans" cxnId="{5146D94A-0C7F-4D6F-951C-E5AB249EA5C4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B6C4CEA9-BEAB-4918-A596-4C3E694223F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/>
            <a:t>«ум»</a:t>
          </a:r>
          <a:endParaRPr lang="ru-RU" sz="1600" b="1" dirty="0"/>
        </a:p>
      </dgm:t>
    </dgm:pt>
    <dgm:pt modelId="{D6BA45C4-E54E-47D7-BE15-BCF3F92E01DE}" type="parTrans" cxnId="{99BFF3EE-7C48-4909-BB6F-E958DF5595F4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CD4F3CAE-53F2-4658-9FF0-FC713797A7FA}" type="sibTrans" cxnId="{99BFF3EE-7C48-4909-BB6F-E958DF5595F4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3815C773-0925-4681-8855-D032FA20FD9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600" b="1"/>
            <a:t>«мудрость»</a:t>
          </a:r>
          <a:endParaRPr lang="ru-RU" sz="1600" b="1" dirty="0"/>
        </a:p>
      </dgm:t>
    </dgm:pt>
    <dgm:pt modelId="{FA8E9A04-AF14-4989-A07F-727698BCFCAC}" type="parTrans" cxnId="{56A795EA-B802-4170-A65E-D6097C88BAFD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581EF364-2640-4891-801B-0BA3545EF7F2}" type="sibTrans" cxnId="{56A795EA-B802-4170-A65E-D6097C88BAFD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DFD1A3A0-94C0-4B2E-952C-5C5ABD9B4812}">
      <dgm:prSet custT="1"/>
      <dgm:spPr/>
      <dgm:t>
        <a:bodyPr/>
        <a:lstStyle/>
        <a:p>
          <a:r>
            <a:rPr lang="ru-RU" sz="1800" b="1"/>
            <a:t>«Когда я научусь читать новые слова…»</a:t>
          </a:r>
          <a:endParaRPr lang="ru-RU" sz="1800" b="1" dirty="0"/>
        </a:p>
      </dgm:t>
    </dgm:pt>
    <dgm:pt modelId="{3FAC73EB-CADE-4E5A-A6F1-CED350BC0621}" type="sibTrans" cxnId="{411704E9-B3F3-4F2F-B6D1-0CE12B39F2D0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27FD4C90-9BC1-47D4-A83F-63EA4959EA55}" type="parTrans" cxnId="{411704E9-B3F3-4F2F-B6D1-0CE12B39F2D0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2781A8F9-0B40-4012-865E-DF9324C622B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/>
            <a:t>«буду учить другие слова»</a:t>
          </a:r>
          <a:endParaRPr lang="ru-RU" sz="1600" b="1" dirty="0"/>
        </a:p>
      </dgm:t>
    </dgm:pt>
    <dgm:pt modelId="{0AA5A6B8-619E-4CCD-B287-973F55281D38}" type="parTrans" cxnId="{3463A737-C5C4-414E-8BA4-0666A922204A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0D7B1775-93D4-44CA-A80C-DA3474DE97A8}" type="sibTrans" cxnId="{3463A737-C5C4-414E-8BA4-0666A922204A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0F47DC1F-2599-45D1-AC47-66501EED522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/>
            <a:t>«буду учиться составлять предложения»</a:t>
          </a:r>
          <a:endParaRPr lang="ru-RU" sz="1600" b="1" dirty="0"/>
        </a:p>
      </dgm:t>
    </dgm:pt>
    <dgm:pt modelId="{45B58DC5-0AD0-46EA-90DD-2260AFE30807}" type="parTrans" cxnId="{EB40ABB1-7216-4AF3-A325-7DB116DCA48A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615C0F02-C056-4F49-80B2-0B6E3B965E44}" type="sibTrans" cxnId="{EB40ABB1-7216-4AF3-A325-7DB116DCA48A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63B27922-0574-42B2-9AB4-54EE2BC08E8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b="1"/>
            <a:t>«Я буду писать стихи»</a:t>
          </a:r>
          <a:endParaRPr lang="ru-RU" sz="1600" b="1" dirty="0"/>
        </a:p>
      </dgm:t>
    </dgm:pt>
    <dgm:pt modelId="{D1FAEFFD-29E5-48CB-855A-DD16391696B2}" type="parTrans" cxnId="{F84E5E1C-3593-4D31-8D26-1EAA4D8BA6FF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814B930E-C884-4CBA-816A-D57FD7DD80E8}" type="sibTrans" cxnId="{F84E5E1C-3593-4D31-8D26-1EAA4D8BA6FF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4EB3F416-6CD8-4584-B9B8-51F0EFC402FE}" type="pres">
      <dgm:prSet presAssocID="{E8DF3BFD-E420-47AE-AE25-2E04C42E1E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4EA60-26E3-438B-B20D-C484C923579D}" type="pres">
      <dgm:prSet presAssocID="{ECB0AE93-6861-421C-83CA-3212294F79BB}" presName="compNode" presStyleCnt="0"/>
      <dgm:spPr/>
    </dgm:pt>
    <dgm:pt modelId="{66B83F55-E25B-4399-BFCD-A157F99339BB}" type="pres">
      <dgm:prSet presAssocID="{ECB0AE93-6861-421C-83CA-3212294F79BB}" presName="aNode" presStyleLbl="bgShp" presStyleIdx="0" presStyleCnt="4"/>
      <dgm:spPr/>
      <dgm:t>
        <a:bodyPr/>
        <a:lstStyle/>
        <a:p>
          <a:endParaRPr lang="ru-RU"/>
        </a:p>
      </dgm:t>
    </dgm:pt>
    <dgm:pt modelId="{D1745C13-6ABE-4208-8E47-2F37AEFE36DF}" type="pres">
      <dgm:prSet presAssocID="{ECB0AE93-6861-421C-83CA-3212294F79BB}" presName="textNode" presStyleLbl="bgShp" presStyleIdx="0" presStyleCnt="4"/>
      <dgm:spPr/>
      <dgm:t>
        <a:bodyPr/>
        <a:lstStyle/>
        <a:p>
          <a:endParaRPr lang="ru-RU"/>
        </a:p>
      </dgm:t>
    </dgm:pt>
    <dgm:pt modelId="{6E162827-2F0B-4C21-968F-5C1816E7E60A}" type="pres">
      <dgm:prSet presAssocID="{ECB0AE93-6861-421C-83CA-3212294F79BB}" presName="compChildNode" presStyleCnt="0"/>
      <dgm:spPr/>
    </dgm:pt>
    <dgm:pt modelId="{A38D1C61-28A3-4EC3-97FD-B1F766F75680}" type="pres">
      <dgm:prSet presAssocID="{ECB0AE93-6861-421C-83CA-3212294F79BB}" presName="theInnerList" presStyleCnt="0"/>
      <dgm:spPr/>
    </dgm:pt>
    <dgm:pt modelId="{3B0F195A-22C9-43E0-BFB4-D61CF3E2903C}" type="pres">
      <dgm:prSet presAssocID="{DE705BF5-DE37-4F5E-896E-CEAEDC92DEB2}" presName="childNode" presStyleLbl="node1" presStyleIdx="0" presStyleCnt="18" custLinFactNeighborX="-185" custLinFactNeighborY="-49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4AF01-A799-4F6D-9319-6086F4090CC8}" type="pres">
      <dgm:prSet presAssocID="{DE705BF5-DE37-4F5E-896E-CEAEDC92DEB2}" presName="aSpace2" presStyleCnt="0"/>
      <dgm:spPr/>
    </dgm:pt>
    <dgm:pt modelId="{8AD9FF7E-6AD3-444B-AC10-597F114B275E}" type="pres">
      <dgm:prSet presAssocID="{A2836DC2-DD32-4779-8000-7DDBBA978CA6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C7681-E086-44B1-88AC-CF7C384C20D1}" type="pres">
      <dgm:prSet presAssocID="{A2836DC2-DD32-4779-8000-7DDBBA978CA6}" presName="aSpace2" presStyleCnt="0"/>
      <dgm:spPr/>
    </dgm:pt>
    <dgm:pt modelId="{AF4EA153-4433-4FCD-8AB6-2062C240FFDB}" type="pres">
      <dgm:prSet presAssocID="{39251722-86BA-450C-AF7A-5CB8F1479284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01CB4-4872-4B9C-8BB0-2ADAADAB8A76}" type="pres">
      <dgm:prSet presAssocID="{39251722-86BA-450C-AF7A-5CB8F1479284}" presName="aSpace2" presStyleCnt="0"/>
      <dgm:spPr/>
    </dgm:pt>
    <dgm:pt modelId="{6C1F93E9-A129-41B3-8DE4-9EE867D9FB20}" type="pres">
      <dgm:prSet presAssocID="{8DA31145-96D3-4838-A3C9-1EB9D92485AC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E852C-D524-4D81-9342-01B557765164}" type="pres">
      <dgm:prSet presAssocID="{8DA31145-96D3-4838-A3C9-1EB9D92485AC}" presName="aSpace2" presStyleCnt="0"/>
      <dgm:spPr/>
    </dgm:pt>
    <dgm:pt modelId="{1BA4FDF1-E6E1-47E8-9E49-A47AFAE06503}" type="pres">
      <dgm:prSet presAssocID="{E2C80D02-E618-4A6B-9415-DDC4A94A67CA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78DEC-FE2A-4DC8-93D7-A70C1708519C}" type="pres">
      <dgm:prSet presAssocID="{E2C80D02-E618-4A6B-9415-DDC4A94A67CA}" presName="aSpace2" presStyleCnt="0"/>
      <dgm:spPr/>
    </dgm:pt>
    <dgm:pt modelId="{2297B088-4688-4508-8703-A72FA23AB975}" type="pres">
      <dgm:prSet presAssocID="{C2C07404-0770-490E-B14A-C28187EC876D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7384B-4FD6-4780-BBB8-B51D7AD5D5FE}" type="pres">
      <dgm:prSet presAssocID="{ECB0AE93-6861-421C-83CA-3212294F79BB}" presName="aSpace" presStyleCnt="0"/>
      <dgm:spPr/>
    </dgm:pt>
    <dgm:pt modelId="{8FB446DD-D9BA-495D-9C91-160D8B83A86B}" type="pres">
      <dgm:prSet presAssocID="{AC934292-F216-4D29-804C-7A79175BA4D9}" presName="compNode" presStyleCnt="0"/>
      <dgm:spPr/>
    </dgm:pt>
    <dgm:pt modelId="{D0D99990-B20D-4ABC-8CA1-24F07F419BD3}" type="pres">
      <dgm:prSet presAssocID="{AC934292-F216-4D29-804C-7A79175BA4D9}" presName="aNode" presStyleLbl="bgShp" presStyleIdx="1" presStyleCnt="4"/>
      <dgm:spPr/>
      <dgm:t>
        <a:bodyPr/>
        <a:lstStyle/>
        <a:p>
          <a:endParaRPr lang="ru-RU"/>
        </a:p>
      </dgm:t>
    </dgm:pt>
    <dgm:pt modelId="{24A995E6-086A-44CF-AC24-502232103699}" type="pres">
      <dgm:prSet presAssocID="{AC934292-F216-4D29-804C-7A79175BA4D9}" presName="textNode" presStyleLbl="bgShp" presStyleIdx="1" presStyleCnt="4"/>
      <dgm:spPr/>
      <dgm:t>
        <a:bodyPr/>
        <a:lstStyle/>
        <a:p>
          <a:endParaRPr lang="ru-RU"/>
        </a:p>
      </dgm:t>
    </dgm:pt>
    <dgm:pt modelId="{E21192E4-D1BE-4798-93DB-0E922B0B5560}" type="pres">
      <dgm:prSet presAssocID="{AC934292-F216-4D29-804C-7A79175BA4D9}" presName="compChildNode" presStyleCnt="0"/>
      <dgm:spPr/>
    </dgm:pt>
    <dgm:pt modelId="{8D069761-7F6B-4E54-B022-E2CABCD49E99}" type="pres">
      <dgm:prSet presAssocID="{AC934292-F216-4D29-804C-7A79175BA4D9}" presName="theInnerList" presStyleCnt="0"/>
      <dgm:spPr/>
    </dgm:pt>
    <dgm:pt modelId="{AB40818C-3D3F-488B-A338-F0616A9936AC}" type="pres">
      <dgm:prSet presAssocID="{CE2EEC72-9ABB-44AB-A62B-775AB571F339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7DEA5-07FC-4C23-B453-77335B7A5715}" type="pres">
      <dgm:prSet presAssocID="{CE2EEC72-9ABB-44AB-A62B-775AB571F339}" presName="aSpace2" presStyleCnt="0"/>
      <dgm:spPr/>
    </dgm:pt>
    <dgm:pt modelId="{22AB0034-2482-4EB9-A404-B6E06781974A}" type="pres">
      <dgm:prSet presAssocID="{4C99715B-5BD8-40B2-BEF0-C5E37391474E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6518-80F3-4186-82AA-2FA99266912E}" type="pres">
      <dgm:prSet presAssocID="{4C99715B-5BD8-40B2-BEF0-C5E37391474E}" presName="aSpace2" presStyleCnt="0"/>
      <dgm:spPr/>
    </dgm:pt>
    <dgm:pt modelId="{4F49E70A-1EEE-44B2-AD16-A8FBA5F19195}" type="pres">
      <dgm:prSet presAssocID="{C19D633F-35AE-40CD-8BE5-61916EEFBC36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72129-15A6-4A2E-9E89-98BA7767B6E5}" type="pres">
      <dgm:prSet presAssocID="{C19D633F-35AE-40CD-8BE5-61916EEFBC36}" presName="aSpace2" presStyleCnt="0"/>
      <dgm:spPr/>
    </dgm:pt>
    <dgm:pt modelId="{798905E3-D37E-4E2B-8E0F-24AAFC464BE2}" type="pres">
      <dgm:prSet presAssocID="{9875E355-5395-4D1D-9362-FFBE149479DC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4247F-625D-404C-93C8-E365E81B8357}" type="pres">
      <dgm:prSet presAssocID="{AC934292-F216-4D29-804C-7A79175BA4D9}" presName="aSpace" presStyleCnt="0"/>
      <dgm:spPr/>
    </dgm:pt>
    <dgm:pt modelId="{63863347-8A44-464D-95A4-37C077DF46FD}" type="pres">
      <dgm:prSet presAssocID="{2E0590E0-6091-4192-825B-0C7C483613D9}" presName="compNode" presStyleCnt="0"/>
      <dgm:spPr/>
    </dgm:pt>
    <dgm:pt modelId="{FDD214F8-0C12-45C2-8703-69B5EC52BF02}" type="pres">
      <dgm:prSet presAssocID="{2E0590E0-6091-4192-825B-0C7C483613D9}" presName="aNode" presStyleLbl="bgShp" presStyleIdx="2" presStyleCnt="4"/>
      <dgm:spPr/>
      <dgm:t>
        <a:bodyPr/>
        <a:lstStyle/>
        <a:p>
          <a:endParaRPr lang="ru-RU"/>
        </a:p>
      </dgm:t>
    </dgm:pt>
    <dgm:pt modelId="{ABC29F14-769D-47A2-AA9A-21BA1A7D7A42}" type="pres">
      <dgm:prSet presAssocID="{2E0590E0-6091-4192-825B-0C7C483613D9}" presName="textNode" presStyleLbl="bgShp" presStyleIdx="2" presStyleCnt="4"/>
      <dgm:spPr/>
      <dgm:t>
        <a:bodyPr/>
        <a:lstStyle/>
        <a:p>
          <a:endParaRPr lang="ru-RU"/>
        </a:p>
      </dgm:t>
    </dgm:pt>
    <dgm:pt modelId="{982BE64C-7217-4C41-876A-CF53B9A89CA6}" type="pres">
      <dgm:prSet presAssocID="{2E0590E0-6091-4192-825B-0C7C483613D9}" presName="compChildNode" presStyleCnt="0"/>
      <dgm:spPr/>
    </dgm:pt>
    <dgm:pt modelId="{0D9F7A95-25A9-47A4-8D22-6BB7627BBE9F}" type="pres">
      <dgm:prSet presAssocID="{2E0590E0-6091-4192-825B-0C7C483613D9}" presName="theInnerList" presStyleCnt="0"/>
      <dgm:spPr/>
    </dgm:pt>
    <dgm:pt modelId="{AEFC83AC-2C34-4161-8AF1-9987341579FB}" type="pres">
      <dgm:prSet presAssocID="{C22742D5-D3AD-4E40-9CC0-FF9633222543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5F1D6-ECF2-41B5-86F2-2E014CCDACE9}" type="pres">
      <dgm:prSet presAssocID="{C22742D5-D3AD-4E40-9CC0-FF9633222543}" presName="aSpace2" presStyleCnt="0"/>
      <dgm:spPr/>
    </dgm:pt>
    <dgm:pt modelId="{7E2522DE-05DA-4880-A2A3-68D4CE27E861}" type="pres">
      <dgm:prSet presAssocID="{FC398F8C-7800-4455-B4B4-A7962752B90D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D0C36-BE63-4D3C-8D67-F8F72CE2686C}" type="pres">
      <dgm:prSet presAssocID="{FC398F8C-7800-4455-B4B4-A7962752B90D}" presName="aSpace2" presStyleCnt="0"/>
      <dgm:spPr/>
    </dgm:pt>
    <dgm:pt modelId="{9C281F8A-34A3-4067-8AA5-3CE708B5781D}" type="pres">
      <dgm:prSet presAssocID="{7B5F45B9-C60D-4FB0-9503-2AC5593AE7ED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1A2E-310A-44E2-9AC7-24AB23F0CC6F}" type="pres">
      <dgm:prSet presAssocID="{7B5F45B9-C60D-4FB0-9503-2AC5593AE7ED}" presName="aSpace2" presStyleCnt="0"/>
      <dgm:spPr/>
    </dgm:pt>
    <dgm:pt modelId="{CCE5FA79-D634-4C41-8404-4FD55EB94DCC}" type="pres">
      <dgm:prSet presAssocID="{B6C4CEA9-BEAB-4918-A596-4C3E694223F6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4A180-2293-439E-9C4F-CBADB04B1CC5}" type="pres">
      <dgm:prSet presAssocID="{B6C4CEA9-BEAB-4918-A596-4C3E694223F6}" presName="aSpace2" presStyleCnt="0"/>
      <dgm:spPr/>
    </dgm:pt>
    <dgm:pt modelId="{6C8EF934-4ED0-49DD-AED0-ED9A028264D0}" type="pres">
      <dgm:prSet presAssocID="{3815C773-0925-4681-8855-D032FA20FD93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46201-F091-4B9D-B4B0-FA6C0BE81CCE}" type="pres">
      <dgm:prSet presAssocID="{2E0590E0-6091-4192-825B-0C7C483613D9}" presName="aSpace" presStyleCnt="0"/>
      <dgm:spPr/>
    </dgm:pt>
    <dgm:pt modelId="{B34B1807-87D3-4792-BE63-57A2031DD58B}" type="pres">
      <dgm:prSet presAssocID="{DFD1A3A0-94C0-4B2E-952C-5C5ABD9B4812}" presName="compNode" presStyleCnt="0"/>
      <dgm:spPr/>
    </dgm:pt>
    <dgm:pt modelId="{A1296B3A-00B5-40B6-B1FE-A5351CAE0860}" type="pres">
      <dgm:prSet presAssocID="{DFD1A3A0-94C0-4B2E-952C-5C5ABD9B4812}" presName="aNode" presStyleLbl="bgShp" presStyleIdx="3" presStyleCnt="4" custLinFactNeighborX="-3293"/>
      <dgm:spPr/>
      <dgm:t>
        <a:bodyPr/>
        <a:lstStyle/>
        <a:p>
          <a:endParaRPr lang="ru-RU"/>
        </a:p>
      </dgm:t>
    </dgm:pt>
    <dgm:pt modelId="{A038FD01-6F8E-4A62-A421-1D35C4F7924B}" type="pres">
      <dgm:prSet presAssocID="{DFD1A3A0-94C0-4B2E-952C-5C5ABD9B4812}" presName="textNode" presStyleLbl="bgShp" presStyleIdx="3" presStyleCnt="4"/>
      <dgm:spPr/>
      <dgm:t>
        <a:bodyPr/>
        <a:lstStyle/>
        <a:p>
          <a:endParaRPr lang="ru-RU"/>
        </a:p>
      </dgm:t>
    </dgm:pt>
    <dgm:pt modelId="{C2365870-956B-4921-9E3B-3E3D1576F180}" type="pres">
      <dgm:prSet presAssocID="{DFD1A3A0-94C0-4B2E-952C-5C5ABD9B4812}" presName="compChildNode" presStyleCnt="0"/>
      <dgm:spPr/>
    </dgm:pt>
    <dgm:pt modelId="{05F4C2FD-AD12-48EA-8D85-2DABDBBB3772}" type="pres">
      <dgm:prSet presAssocID="{DFD1A3A0-94C0-4B2E-952C-5C5ABD9B4812}" presName="theInnerList" presStyleCnt="0"/>
      <dgm:spPr/>
    </dgm:pt>
    <dgm:pt modelId="{3614597B-3B0F-4EAB-A3A2-385153DF3269}" type="pres">
      <dgm:prSet presAssocID="{2781A8F9-0B40-4012-865E-DF9324C622B2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B3B92-385A-4974-9627-535B5ACF927F}" type="pres">
      <dgm:prSet presAssocID="{2781A8F9-0B40-4012-865E-DF9324C622B2}" presName="aSpace2" presStyleCnt="0"/>
      <dgm:spPr/>
    </dgm:pt>
    <dgm:pt modelId="{E6E5F2E6-6B18-451C-A3BD-8BA4D81D7CB1}" type="pres">
      <dgm:prSet presAssocID="{0F47DC1F-2599-45D1-AC47-66501EED5228}" presName="childNode" presStyleLbl="node1" presStyleIdx="16" presStyleCnt="18" custScaleY="1688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5244C-5D14-4F5D-B831-FCE516BABE24}" type="pres">
      <dgm:prSet presAssocID="{0F47DC1F-2599-45D1-AC47-66501EED5228}" presName="aSpace2" presStyleCnt="0"/>
      <dgm:spPr/>
    </dgm:pt>
    <dgm:pt modelId="{20ECA79D-D0A3-4D8C-B61F-B07BC0EFE69C}" type="pres">
      <dgm:prSet presAssocID="{63B27922-0574-42B2-9AB4-54EE2BC08E8B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D4B9B-A21E-424C-8794-2EC9FBC21CBE}" type="presOf" srcId="{63B27922-0574-42B2-9AB4-54EE2BC08E8B}" destId="{20ECA79D-D0A3-4D8C-B61F-B07BC0EFE69C}" srcOrd="0" destOrd="0" presId="urn:microsoft.com/office/officeart/2005/8/layout/lProcess2"/>
    <dgm:cxn modelId="{6593A7A1-F537-4FE0-9DAF-60EB54521945}" type="presOf" srcId="{CE2EEC72-9ABB-44AB-A62B-775AB571F339}" destId="{AB40818C-3D3F-488B-A338-F0616A9936AC}" srcOrd="0" destOrd="0" presId="urn:microsoft.com/office/officeart/2005/8/layout/lProcess2"/>
    <dgm:cxn modelId="{19F5E1FE-9CE9-44B3-B239-2CE7F95F37C1}" type="presOf" srcId="{E8DF3BFD-E420-47AE-AE25-2E04C42E1ED4}" destId="{4EB3F416-6CD8-4584-B9B8-51F0EFC402FE}" srcOrd="0" destOrd="0" presId="urn:microsoft.com/office/officeart/2005/8/layout/lProcess2"/>
    <dgm:cxn modelId="{F84E5E1C-3593-4D31-8D26-1EAA4D8BA6FF}" srcId="{DFD1A3A0-94C0-4B2E-952C-5C5ABD9B4812}" destId="{63B27922-0574-42B2-9AB4-54EE2BC08E8B}" srcOrd="2" destOrd="0" parTransId="{D1FAEFFD-29E5-48CB-855A-DD16391696B2}" sibTransId="{814B930E-C884-4CBA-816A-D57FD7DD80E8}"/>
    <dgm:cxn modelId="{65B0DB71-7416-4EDD-BD2D-7469EC6497BE}" type="presOf" srcId="{C19D633F-35AE-40CD-8BE5-61916EEFBC36}" destId="{4F49E70A-1EEE-44B2-AD16-A8FBA5F19195}" srcOrd="0" destOrd="0" presId="urn:microsoft.com/office/officeart/2005/8/layout/lProcess2"/>
    <dgm:cxn modelId="{C7D578B0-C505-4EA4-AFE8-93F857218493}" srcId="{AC934292-F216-4D29-804C-7A79175BA4D9}" destId="{C19D633F-35AE-40CD-8BE5-61916EEFBC36}" srcOrd="2" destOrd="0" parTransId="{CA67FE73-9545-4020-93CD-B5F69F8A7E48}" sibTransId="{918FBA95-6410-4D55-8772-FA4ECFCF945E}"/>
    <dgm:cxn modelId="{22C7B024-378A-4BB6-8551-590E39C1B4DE}" type="presOf" srcId="{39251722-86BA-450C-AF7A-5CB8F1479284}" destId="{AF4EA153-4433-4FCD-8AB6-2062C240FFDB}" srcOrd="0" destOrd="0" presId="urn:microsoft.com/office/officeart/2005/8/layout/lProcess2"/>
    <dgm:cxn modelId="{01C6AE7E-6526-4258-A404-2C9C90EEA26E}" srcId="{2E0590E0-6091-4192-825B-0C7C483613D9}" destId="{FC398F8C-7800-4455-B4B4-A7962752B90D}" srcOrd="1" destOrd="0" parTransId="{88D083B4-14F0-4FB1-8FDD-764681CB47AF}" sibTransId="{72095F86-D87C-4CB8-BB52-E3FE9EDDDE73}"/>
    <dgm:cxn modelId="{89A13EEC-C117-413B-9648-79306014F2C9}" srcId="{2E0590E0-6091-4192-825B-0C7C483613D9}" destId="{C22742D5-D3AD-4E40-9CC0-FF9633222543}" srcOrd="0" destOrd="0" parTransId="{1C28EB73-9987-47FA-8F3A-AD01C4DACB7C}" sibTransId="{C9F7E900-37E4-4B78-BFC6-246036E240EE}"/>
    <dgm:cxn modelId="{AFBD3175-1E8A-4DAD-9D87-97E12A7104FE}" type="presOf" srcId="{ECB0AE93-6861-421C-83CA-3212294F79BB}" destId="{66B83F55-E25B-4399-BFCD-A157F99339BB}" srcOrd="0" destOrd="0" presId="urn:microsoft.com/office/officeart/2005/8/layout/lProcess2"/>
    <dgm:cxn modelId="{C62B483C-5297-4CE2-B0BA-E792268400DF}" type="presOf" srcId="{AC934292-F216-4D29-804C-7A79175BA4D9}" destId="{D0D99990-B20D-4ABC-8CA1-24F07F419BD3}" srcOrd="0" destOrd="0" presId="urn:microsoft.com/office/officeart/2005/8/layout/lProcess2"/>
    <dgm:cxn modelId="{2DE70317-A351-4BEA-B3C0-DFCF1E5C762D}" type="presOf" srcId="{C2C07404-0770-490E-B14A-C28187EC876D}" destId="{2297B088-4688-4508-8703-A72FA23AB975}" srcOrd="0" destOrd="0" presId="urn:microsoft.com/office/officeart/2005/8/layout/lProcess2"/>
    <dgm:cxn modelId="{9B082C88-C5E6-4850-8D1E-AA428AD8CE20}" type="presOf" srcId="{E2C80D02-E618-4A6B-9415-DDC4A94A67CA}" destId="{1BA4FDF1-E6E1-47E8-9E49-A47AFAE06503}" srcOrd="0" destOrd="0" presId="urn:microsoft.com/office/officeart/2005/8/layout/lProcess2"/>
    <dgm:cxn modelId="{8C6A4CF2-AF7F-4A85-86C6-1ADD41F9407E}" type="presOf" srcId="{DFD1A3A0-94C0-4B2E-952C-5C5ABD9B4812}" destId="{A1296B3A-00B5-40B6-B1FE-A5351CAE0860}" srcOrd="0" destOrd="0" presId="urn:microsoft.com/office/officeart/2005/8/layout/lProcess2"/>
    <dgm:cxn modelId="{278CA87D-E411-40D9-BF6F-50DF8976374D}" type="presOf" srcId="{FC398F8C-7800-4455-B4B4-A7962752B90D}" destId="{7E2522DE-05DA-4880-A2A3-68D4CE27E861}" srcOrd="0" destOrd="0" presId="urn:microsoft.com/office/officeart/2005/8/layout/lProcess2"/>
    <dgm:cxn modelId="{5146D94A-0C7F-4D6F-951C-E5AB249EA5C4}" srcId="{2E0590E0-6091-4192-825B-0C7C483613D9}" destId="{7B5F45B9-C60D-4FB0-9503-2AC5593AE7ED}" srcOrd="2" destOrd="0" parTransId="{FA912A6C-F749-40D1-81F8-C1AE1C9BF590}" sibTransId="{1255BD3E-5E66-4EA8-B141-58A48161A813}"/>
    <dgm:cxn modelId="{7B9C47CF-6B6D-4E85-B873-1C5B0DBE6DFB}" type="presOf" srcId="{9875E355-5395-4D1D-9362-FFBE149479DC}" destId="{798905E3-D37E-4E2B-8E0F-24AAFC464BE2}" srcOrd="0" destOrd="0" presId="urn:microsoft.com/office/officeart/2005/8/layout/lProcess2"/>
    <dgm:cxn modelId="{6B058BEC-0753-48B0-A590-3A23DA152C41}" srcId="{ECB0AE93-6861-421C-83CA-3212294F79BB}" destId="{A2836DC2-DD32-4779-8000-7DDBBA978CA6}" srcOrd="1" destOrd="0" parTransId="{B235904D-C8DB-4004-9583-1DD1C9193A30}" sibTransId="{4BD37F33-336B-4F39-9699-DDE4DA5FD857}"/>
    <dgm:cxn modelId="{56A795EA-B802-4170-A65E-D6097C88BAFD}" srcId="{2E0590E0-6091-4192-825B-0C7C483613D9}" destId="{3815C773-0925-4681-8855-D032FA20FD93}" srcOrd="4" destOrd="0" parTransId="{FA8E9A04-AF14-4989-A07F-727698BCFCAC}" sibTransId="{581EF364-2640-4891-801B-0BA3545EF7F2}"/>
    <dgm:cxn modelId="{B2E33BA4-69A4-4CEB-976C-4D1CDEB61ABE}" srcId="{E8DF3BFD-E420-47AE-AE25-2E04C42E1ED4}" destId="{AC934292-F216-4D29-804C-7A79175BA4D9}" srcOrd="1" destOrd="0" parTransId="{AF3AF007-1D42-474A-9FB3-592341B42C10}" sibTransId="{50AF679C-234F-4E9E-8F15-CDB1A90EC99D}"/>
    <dgm:cxn modelId="{19B5C32F-59BB-4D0C-9855-6DB8210152E8}" type="presOf" srcId="{2E0590E0-6091-4192-825B-0C7C483613D9}" destId="{FDD214F8-0C12-45C2-8703-69B5EC52BF02}" srcOrd="0" destOrd="0" presId="urn:microsoft.com/office/officeart/2005/8/layout/lProcess2"/>
    <dgm:cxn modelId="{B6EEC4C1-C88E-45EB-9434-04D316035C4E}" srcId="{AC934292-F216-4D29-804C-7A79175BA4D9}" destId="{CE2EEC72-9ABB-44AB-A62B-775AB571F339}" srcOrd="0" destOrd="0" parTransId="{5F3D8AF0-405A-4262-9284-E1D53E0FD18A}" sibTransId="{22E5DA5E-2E98-427A-A7BD-4366D94E7EFC}"/>
    <dgm:cxn modelId="{5927FD98-08EA-445E-9F28-210C821B2FEC}" srcId="{ECB0AE93-6861-421C-83CA-3212294F79BB}" destId="{39251722-86BA-450C-AF7A-5CB8F1479284}" srcOrd="2" destOrd="0" parTransId="{94B9DA53-9F7B-4B5F-B27C-76B977FA15E3}" sibTransId="{B0A837A1-800F-458F-B359-DE726ED91368}"/>
    <dgm:cxn modelId="{AA22CAA9-6B02-4AE3-8F03-26D1198E4854}" type="presOf" srcId="{A2836DC2-DD32-4779-8000-7DDBBA978CA6}" destId="{8AD9FF7E-6AD3-444B-AC10-597F114B275E}" srcOrd="0" destOrd="0" presId="urn:microsoft.com/office/officeart/2005/8/layout/lProcess2"/>
    <dgm:cxn modelId="{67396683-30F3-4DC3-80D2-52EBAF725AF6}" srcId="{E8DF3BFD-E420-47AE-AE25-2E04C42E1ED4}" destId="{ECB0AE93-6861-421C-83CA-3212294F79BB}" srcOrd="0" destOrd="0" parTransId="{B19CC50E-87CA-49F9-9BF3-2C47C5E62110}" sibTransId="{EA40F6A0-FB40-4E47-BDC9-D84217708E8D}"/>
    <dgm:cxn modelId="{99BFF3EE-7C48-4909-BB6F-E958DF5595F4}" srcId="{2E0590E0-6091-4192-825B-0C7C483613D9}" destId="{B6C4CEA9-BEAB-4918-A596-4C3E694223F6}" srcOrd="3" destOrd="0" parTransId="{D6BA45C4-E54E-47D7-BE15-BCF3F92E01DE}" sibTransId="{CD4F3CAE-53F2-4658-9FF0-FC713797A7FA}"/>
    <dgm:cxn modelId="{97833701-6C4D-4975-A8B8-0F2CA440B60E}" srcId="{ECB0AE93-6861-421C-83CA-3212294F79BB}" destId="{C2C07404-0770-490E-B14A-C28187EC876D}" srcOrd="5" destOrd="0" parTransId="{C279A743-3D18-4336-A171-5766AE242EF3}" sibTransId="{A09E5518-27A1-49DF-B6E6-90D29A705A17}"/>
    <dgm:cxn modelId="{660232C2-20DD-4901-9F37-259E51BA66E5}" type="presOf" srcId="{B6C4CEA9-BEAB-4918-A596-4C3E694223F6}" destId="{CCE5FA79-D634-4C41-8404-4FD55EB94DCC}" srcOrd="0" destOrd="0" presId="urn:microsoft.com/office/officeart/2005/8/layout/lProcess2"/>
    <dgm:cxn modelId="{1645B8A7-8407-472F-A315-2D9C839AFF4A}" srcId="{ECB0AE93-6861-421C-83CA-3212294F79BB}" destId="{DE705BF5-DE37-4F5E-896E-CEAEDC92DEB2}" srcOrd="0" destOrd="0" parTransId="{1A130A4E-52FA-4767-90C4-ED67FAD6127B}" sibTransId="{EEFACE42-13EF-4C5F-951A-6BDAB7298A73}"/>
    <dgm:cxn modelId="{078D8845-B467-44F7-A513-901A6290E4A9}" type="presOf" srcId="{AC934292-F216-4D29-804C-7A79175BA4D9}" destId="{24A995E6-086A-44CF-AC24-502232103699}" srcOrd="1" destOrd="0" presId="urn:microsoft.com/office/officeart/2005/8/layout/lProcess2"/>
    <dgm:cxn modelId="{C10C4C98-AF79-4DAB-8859-E9A99633B6BE}" type="presOf" srcId="{DFD1A3A0-94C0-4B2E-952C-5C5ABD9B4812}" destId="{A038FD01-6F8E-4A62-A421-1D35C4F7924B}" srcOrd="1" destOrd="0" presId="urn:microsoft.com/office/officeart/2005/8/layout/lProcess2"/>
    <dgm:cxn modelId="{1BF54BC6-058F-4CAA-80CF-1D6BD2B24EFE}" type="presOf" srcId="{2E0590E0-6091-4192-825B-0C7C483613D9}" destId="{ABC29F14-769D-47A2-AA9A-21BA1A7D7A42}" srcOrd="1" destOrd="0" presId="urn:microsoft.com/office/officeart/2005/8/layout/lProcess2"/>
    <dgm:cxn modelId="{DBA1877E-8CA0-489F-9569-4F28E09D5EDE}" srcId="{ECB0AE93-6861-421C-83CA-3212294F79BB}" destId="{8DA31145-96D3-4838-A3C9-1EB9D92485AC}" srcOrd="3" destOrd="0" parTransId="{F737A6E8-047A-4864-B894-F8C768A4C184}" sibTransId="{330AA1D0-0ADB-4338-966E-85AF27138014}"/>
    <dgm:cxn modelId="{9A94ED15-65C5-44A3-9DA6-333A0459AAE4}" type="presOf" srcId="{3815C773-0925-4681-8855-D032FA20FD93}" destId="{6C8EF934-4ED0-49DD-AED0-ED9A028264D0}" srcOrd="0" destOrd="0" presId="urn:microsoft.com/office/officeart/2005/8/layout/lProcess2"/>
    <dgm:cxn modelId="{05F2FD39-A2B0-4B56-8505-DFF64AEB2054}" srcId="{ECB0AE93-6861-421C-83CA-3212294F79BB}" destId="{E2C80D02-E618-4A6B-9415-DDC4A94A67CA}" srcOrd="4" destOrd="0" parTransId="{C9BA5131-5168-48B8-AB4C-A97480697BF6}" sibTransId="{46652062-C9E3-48B4-BB54-7DB80CBF0A91}"/>
    <dgm:cxn modelId="{EB40ABB1-7216-4AF3-A325-7DB116DCA48A}" srcId="{DFD1A3A0-94C0-4B2E-952C-5C5ABD9B4812}" destId="{0F47DC1F-2599-45D1-AC47-66501EED5228}" srcOrd="1" destOrd="0" parTransId="{45B58DC5-0AD0-46EA-90DD-2260AFE30807}" sibTransId="{615C0F02-C056-4F49-80B2-0B6E3B965E44}"/>
    <dgm:cxn modelId="{3463A737-C5C4-414E-8BA4-0666A922204A}" srcId="{DFD1A3A0-94C0-4B2E-952C-5C5ABD9B4812}" destId="{2781A8F9-0B40-4012-865E-DF9324C622B2}" srcOrd="0" destOrd="0" parTransId="{0AA5A6B8-619E-4CCD-B287-973F55281D38}" sibTransId="{0D7B1775-93D4-44CA-A80C-DA3474DE97A8}"/>
    <dgm:cxn modelId="{952C3C92-5137-4579-8373-82089E6E457E}" type="presOf" srcId="{8DA31145-96D3-4838-A3C9-1EB9D92485AC}" destId="{6C1F93E9-A129-41B3-8DE4-9EE867D9FB20}" srcOrd="0" destOrd="0" presId="urn:microsoft.com/office/officeart/2005/8/layout/lProcess2"/>
    <dgm:cxn modelId="{A0711B21-F1F6-496F-B76D-7B60A39A1130}" type="presOf" srcId="{4C99715B-5BD8-40B2-BEF0-C5E37391474E}" destId="{22AB0034-2482-4EB9-A404-B6E06781974A}" srcOrd="0" destOrd="0" presId="urn:microsoft.com/office/officeart/2005/8/layout/lProcess2"/>
    <dgm:cxn modelId="{411704E9-B3F3-4F2F-B6D1-0CE12B39F2D0}" srcId="{E8DF3BFD-E420-47AE-AE25-2E04C42E1ED4}" destId="{DFD1A3A0-94C0-4B2E-952C-5C5ABD9B4812}" srcOrd="3" destOrd="0" parTransId="{27FD4C90-9BC1-47D4-A83F-63EA4959EA55}" sibTransId="{3FAC73EB-CADE-4E5A-A6F1-CED350BC0621}"/>
    <dgm:cxn modelId="{C723FEEA-7EFA-4FEE-A46C-B9836D766A6C}" type="presOf" srcId="{DE705BF5-DE37-4F5E-896E-CEAEDC92DEB2}" destId="{3B0F195A-22C9-43E0-BFB4-D61CF3E2903C}" srcOrd="0" destOrd="0" presId="urn:microsoft.com/office/officeart/2005/8/layout/lProcess2"/>
    <dgm:cxn modelId="{64886346-ECFF-445E-847D-C507A3945CD6}" type="presOf" srcId="{ECB0AE93-6861-421C-83CA-3212294F79BB}" destId="{D1745C13-6ABE-4208-8E47-2F37AEFE36DF}" srcOrd="1" destOrd="0" presId="urn:microsoft.com/office/officeart/2005/8/layout/lProcess2"/>
    <dgm:cxn modelId="{E78590AB-831C-4A54-B812-7144CA4F7316}" type="presOf" srcId="{2781A8F9-0B40-4012-865E-DF9324C622B2}" destId="{3614597B-3B0F-4EAB-A3A2-385153DF3269}" srcOrd="0" destOrd="0" presId="urn:microsoft.com/office/officeart/2005/8/layout/lProcess2"/>
    <dgm:cxn modelId="{96D3732B-3FC7-4446-AF51-1A13A957B61A}" srcId="{E8DF3BFD-E420-47AE-AE25-2E04C42E1ED4}" destId="{2E0590E0-6091-4192-825B-0C7C483613D9}" srcOrd="2" destOrd="0" parTransId="{45B1AAA1-8554-4B93-9575-7420F71F5851}" sibTransId="{56B13FFB-50F5-4CB2-8C14-E00B3F82FC87}"/>
    <dgm:cxn modelId="{E1D9DF1D-C196-4613-B741-92B558FCB749}" type="presOf" srcId="{0F47DC1F-2599-45D1-AC47-66501EED5228}" destId="{E6E5F2E6-6B18-451C-A3BD-8BA4D81D7CB1}" srcOrd="0" destOrd="0" presId="urn:microsoft.com/office/officeart/2005/8/layout/lProcess2"/>
    <dgm:cxn modelId="{5B2788E2-9029-49E4-973D-CEF2D84D1867}" type="presOf" srcId="{C22742D5-D3AD-4E40-9CC0-FF9633222543}" destId="{AEFC83AC-2C34-4161-8AF1-9987341579FB}" srcOrd="0" destOrd="0" presId="urn:microsoft.com/office/officeart/2005/8/layout/lProcess2"/>
    <dgm:cxn modelId="{A3F5098B-CF94-49A8-BA54-3BA7907A4BE9}" type="presOf" srcId="{7B5F45B9-C60D-4FB0-9503-2AC5593AE7ED}" destId="{9C281F8A-34A3-4067-8AA5-3CE708B5781D}" srcOrd="0" destOrd="0" presId="urn:microsoft.com/office/officeart/2005/8/layout/lProcess2"/>
    <dgm:cxn modelId="{AE2AB566-CDFE-451B-AF12-50BE22F1C6F0}" srcId="{AC934292-F216-4D29-804C-7A79175BA4D9}" destId="{9875E355-5395-4D1D-9362-FFBE149479DC}" srcOrd="3" destOrd="0" parTransId="{1F72103F-E1CC-47CF-AC9D-1818E2B26E44}" sibTransId="{A3D06465-1B2E-4B9B-A9D7-9F2B57D6A963}"/>
    <dgm:cxn modelId="{31823E8D-8D58-49CD-98F7-DB47E789F465}" srcId="{AC934292-F216-4D29-804C-7A79175BA4D9}" destId="{4C99715B-5BD8-40B2-BEF0-C5E37391474E}" srcOrd="1" destOrd="0" parTransId="{70D0DC1F-A0E7-4584-ACE5-F5AB7FFE1FC1}" sibTransId="{F9EB6B43-4A57-40CB-8754-5A4D1B130FFA}"/>
    <dgm:cxn modelId="{8EC032CD-CD27-499E-A3D9-642C7DB46CD8}" type="presParOf" srcId="{4EB3F416-6CD8-4584-B9B8-51F0EFC402FE}" destId="{B0B4EA60-26E3-438B-B20D-C484C923579D}" srcOrd="0" destOrd="0" presId="urn:microsoft.com/office/officeart/2005/8/layout/lProcess2"/>
    <dgm:cxn modelId="{EE6BC615-1877-4B2C-93B9-BFDCB6F7743E}" type="presParOf" srcId="{B0B4EA60-26E3-438B-B20D-C484C923579D}" destId="{66B83F55-E25B-4399-BFCD-A157F99339BB}" srcOrd="0" destOrd="0" presId="urn:microsoft.com/office/officeart/2005/8/layout/lProcess2"/>
    <dgm:cxn modelId="{B4ED60F3-922F-4045-92F6-03EB2A04967D}" type="presParOf" srcId="{B0B4EA60-26E3-438B-B20D-C484C923579D}" destId="{D1745C13-6ABE-4208-8E47-2F37AEFE36DF}" srcOrd="1" destOrd="0" presId="urn:microsoft.com/office/officeart/2005/8/layout/lProcess2"/>
    <dgm:cxn modelId="{B67CB0CC-CA7C-40CC-80BA-428E4FABDDB0}" type="presParOf" srcId="{B0B4EA60-26E3-438B-B20D-C484C923579D}" destId="{6E162827-2F0B-4C21-968F-5C1816E7E60A}" srcOrd="2" destOrd="0" presId="urn:microsoft.com/office/officeart/2005/8/layout/lProcess2"/>
    <dgm:cxn modelId="{E1E0DF60-9174-4A54-B301-4D709E5F6A47}" type="presParOf" srcId="{6E162827-2F0B-4C21-968F-5C1816E7E60A}" destId="{A38D1C61-28A3-4EC3-97FD-B1F766F75680}" srcOrd="0" destOrd="0" presId="urn:microsoft.com/office/officeart/2005/8/layout/lProcess2"/>
    <dgm:cxn modelId="{0227C3B2-2005-4F5D-A078-8398852240F1}" type="presParOf" srcId="{A38D1C61-28A3-4EC3-97FD-B1F766F75680}" destId="{3B0F195A-22C9-43E0-BFB4-D61CF3E2903C}" srcOrd="0" destOrd="0" presId="urn:microsoft.com/office/officeart/2005/8/layout/lProcess2"/>
    <dgm:cxn modelId="{3FE8A9C7-534A-47E5-9DB2-B096F08C206C}" type="presParOf" srcId="{A38D1C61-28A3-4EC3-97FD-B1F766F75680}" destId="{0594AF01-A799-4F6D-9319-6086F4090CC8}" srcOrd="1" destOrd="0" presId="urn:microsoft.com/office/officeart/2005/8/layout/lProcess2"/>
    <dgm:cxn modelId="{EC999939-FE5C-4CD6-A4EA-E3D27FBFC610}" type="presParOf" srcId="{A38D1C61-28A3-4EC3-97FD-B1F766F75680}" destId="{8AD9FF7E-6AD3-444B-AC10-597F114B275E}" srcOrd="2" destOrd="0" presId="urn:microsoft.com/office/officeart/2005/8/layout/lProcess2"/>
    <dgm:cxn modelId="{23286291-C552-463B-B3C8-F9821BA69A4D}" type="presParOf" srcId="{A38D1C61-28A3-4EC3-97FD-B1F766F75680}" destId="{BC8C7681-E086-44B1-88AC-CF7C384C20D1}" srcOrd="3" destOrd="0" presId="urn:microsoft.com/office/officeart/2005/8/layout/lProcess2"/>
    <dgm:cxn modelId="{9C457BD8-5550-4D00-99AE-02DCA110F4F5}" type="presParOf" srcId="{A38D1C61-28A3-4EC3-97FD-B1F766F75680}" destId="{AF4EA153-4433-4FCD-8AB6-2062C240FFDB}" srcOrd="4" destOrd="0" presId="urn:microsoft.com/office/officeart/2005/8/layout/lProcess2"/>
    <dgm:cxn modelId="{57C0A161-194F-425B-BAE9-9CC366CB7B31}" type="presParOf" srcId="{A38D1C61-28A3-4EC3-97FD-B1F766F75680}" destId="{A4801CB4-4872-4B9C-8BB0-2ADAADAB8A76}" srcOrd="5" destOrd="0" presId="urn:microsoft.com/office/officeart/2005/8/layout/lProcess2"/>
    <dgm:cxn modelId="{59790121-BB91-4BA4-A541-4F4EACF59BCB}" type="presParOf" srcId="{A38D1C61-28A3-4EC3-97FD-B1F766F75680}" destId="{6C1F93E9-A129-41B3-8DE4-9EE867D9FB20}" srcOrd="6" destOrd="0" presId="urn:microsoft.com/office/officeart/2005/8/layout/lProcess2"/>
    <dgm:cxn modelId="{B4D37EBA-700A-4F00-8F23-999A7874FBDD}" type="presParOf" srcId="{A38D1C61-28A3-4EC3-97FD-B1F766F75680}" destId="{E86E852C-D524-4D81-9342-01B557765164}" srcOrd="7" destOrd="0" presId="urn:microsoft.com/office/officeart/2005/8/layout/lProcess2"/>
    <dgm:cxn modelId="{7206720A-BF08-457B-8614-7C4E2C5E7A50}" type="presParOf" srcId="{A38D1C61-28A3-4EC3-97FD-B1F766F75680}" destId="{1BA4FDF1-E6E1-47E8-9E49-A47AFAE06503}" srcOrd="8" destOrd="0" presId="urn:microsoft.com/office/officeart/2005/8/layout/lProcess2"/>
    <dgm:cxn modelId="{16281776-E715-4CE1-A4A1-EF31673833F5}" type="presParOf" srcId="{A38D1C61-28A3-4EC3-97FD-B1F766F75680}" destId="{CE478DEC-FE2A-4DC8-93D7-A70C1708519C}" srcOrd="9" destOrd="0" presId="urn:microsoft.com/office/officeart/2005/8/layout/lProcess2"/>
    <dgm:cxn modelId="{DD704C68-AC17-4C77-814C-46F8FBD85C78}" type="presParOf" srcId="{A38D1C61-28A3-4EC3-97FD-B1F766F75680}" destId="{2297B088-4688-4508-8703-A72FA23AB975}" srcOrd="10" destOrd="0" presId="urn:microsoft.com/office/officeart/2005/8/layout/lProcess2"/>
    <dgm:cxn modelId="{AC08CEA7-728C-446E-8A30-5CBEE24EA34F}" type="presParOf" srcId="{4EB3F416-6CD8-4584-B9B8-51F0EFC402FE}" destId="{A9C7384B-4FD6-4780-BBB8-B51D7AD5D5FE}" srcOrd="1" destOrd="0" presId="urn:microsoft.com/office/officeart/2005/8/layout/lProcess2"/>
    <dgm:cxn modelId="{11EF4320-8380-4551-A766-2C046C25FA1B}" type="presParOf" srcId="{4EB3F416-6CD8-4584-B9B8-51F0EFC402FE}" destId="{8FB446DD-D9BA-495D-9C91-160D8B83A86B}" srcOrd="2" destOrd="0" presId="urn:microsoft.com/office/officeart/2005/8/layout/lProcess2"/>
    <dgm:cxn modelId="{92674F4C-77B2-49CD-B4E4-5B0B21CF420D}" type="presParOf" srcId="{8FB446DD-D9BA-495D-9C91-160D8B83A86B}" destId="{D0D99990-B20D-4ABC-8CA1-24F07F419BD3}" srcOrd="0" destOrd="0" presId="urn:microsoft.com/office/officeart/2005/8/layout/lProcess2"/>
    <dgm:cxn modelId="{94BB9580-2D8D-49FC-A7AE-8C5BCCDB1F5D}" type="presParOf" srcId="{8FB446DD-D9BA-495D-9C91-160D8B83A86B}" destId="{24A995E6-086A-44CF-AC24-502232103699}" srcOrd="1" destOrd="0" presId="urn:microsoft.com/office/officeart/2005/8/layout/lProcess2"/>
    <dgm:cxn modelId="{35B2E004-358D-4CEA-82F2-7FE0B4C2F9CA}" type="presParOf" srcId="{8FB446DD-D9BA-495D-9C91-160D8B83A86B}" destId="{E21192E4-D1BE-4798-93DB-0E922B0B5560}" srcOrd="2" destOrd="0" presId="urn:microsoft.com/office/officeart/2005/8/layout/lProcess2"/>
    <dgm:cxn modelId="{C3E0A693-CDF5-4116-96A8-B153917380A4}" type="presParOf" srcId="{E21192E4-D1BE-4798-93DB-0E922B0B5560}" destId="{8D069761-7F6B-4E54-B022-E2CABCD49E99}" srcOrd="0" destOrd="0" presId="urn:microsoft.com/office/officeart/2005/8/layout/lProcess2"/>
    <dgm:cxn modelId="{6E21DF4B-0873-4382-A0EA-789603A3D494}" type="presParOf" srcId="{8D069761-7F6B-4E54-B022-E2CABCD49E99}" destId="{AB40818C-3D3F-488B-A338-F0616A9936AC}" srcOrd="0" destOrd="0" presId="urn:microsoft.com/office/officeart/2005/8/layout/lProcess2"/>
    <dgm:cxn modelId="{1E3CE391-C7EF-4947-863C-D734C1AAD99D}" type="presParOf" srcId="{8D069761-7F6B-4E54-B022-E2CABCD49E99}" destId="{9F07DEA5-07FC-4C23-B453-77335B7A5715}" srcOrd="1" destOrd="0" presId="urn:microsoft.com/office/officeart/2005/8/layout/lProcess2"/>
    <dgm:cxn modelId="{1DE3E41C-359A-4C7A-B17B-F80642AE27A4}" type="presParOf" srcId="{8D069761-7F6B-4E54-B022-E2CABCD49E99}" destId="{22AB0034-2482-4EB9-A404-B6E06781974A}" srcOrd="2" destOrd="0" presId="urn:microsoft.com/office/officeart/2005/8/layout/lProcess2"/>
    <dgm:cxn modelId="{9F912FA1-C42D-4081-97A5-55A7AA05A600}" type="presParOf" srcId="{8D069761-7F6B-4E54-B022-E2CABCD49E99}" destId="{6C196518-80F3-4186-82AA-2FA99266912E}" srcOrd="3" destOrd="0" presId="urn:microsoft.com/office/officeart/2005/8/layout/lProcess2"/>
    <dgm:cxn modelId="{DE7982F4-2A94-46E9-B785-A42E4AB3F6F8}" type="presParOf" srcId="{8D069761-7F6B-4E54-B022-E2CABCD49E99}" destId="{4F49E70A-1EEE-44B2-AD16-A8FBA5F19195}" srcOrd="4" destOrd="0" presId="urn:microsoft.com/office/officeart/2005/8/layout/lProcess2"/>
    <dgm:cxn modelId="{8B33F408-9BB0-4D2E-A159-D001C73EB3A9}" type="presParOf" srcId="{8D069761-7F6B-4E54-B022-E2CABCD49E99}" destId="{15672129-15A6-4A2E-9E89-98BA7767B6E5}" srcOrd="5" destOrd="0" presId="urn:microsoft.com/office/officeart/2005/8/layout/lProcess2"/>
    <dgm:cxn modelId="{A5973478-376A-4655-A5AD-705B399AF95D}" type="presParOf" srcId="{8D069761-7F6B-4E54-B022-E2CABCD49E99}" destId="{798905E3-D37E-4E2B-8E0F-24AAFC464BE2}" srcOrd="6" destOrd="0" presId="urn:microsoft.com/office/officeart/2005/8/layout/lProcess2"/>
    <dgm:cxn modelId="{A870DA05-336F-4F0E-A01B-A8EED1A7740E}" type="presParOf" srcId="{4EB3F416-6CD8-4584-B9B8-51F0EFC402FE}" destId="{A664247F-625D-404C-93C8-E365E81B8357}" srcOrd="3" destOrd="0" presId="urn:microsoft.com/office/officeart/2005/8/layout/lProcess2"/>
    <dgm:cxn modelId="{157B27A3-5F37-4ADD-BB96-BF55B3B95491}" type="presParOf" srcId="{4EB3F416-6CD8-4584-B9B8-51F0EFC402FE}" destId="{63863347-8A44-464D-95A4-37C077DF46FD}" srcOrd="4" destOrd="0" presId="urn:microsoft.com/office/officeart/2005/8/layout/lProcess2"/>
    <dgm:cxn modelId="{3E26C83E-6E9D-4944-A2A3-2F84C009C5B7}" type="presParOf" srcId="{63863347-8A44-464D-95A4-37C077DF46FD}" destId="{FDD214F8-0C12-45C2-8703-69B5EC52BF02}" srcOrd="0" destOrd="0" presId="urn:microsoft.com/office/officeart/2005/8/layout/lProcess2"/>
    <dgm:cxn modelId="{C6134A41-A1A3-4AAD-B8A7-C8ADAEA03F1B}" type="presParOf" srcId="{63863347-8A44-464D-95A4-37C077DF46FD}" destId="{ABC29F14-769D-47A2-AA9A-21BA1A7D7A42}" srcOrd="1" destOrd="0" presId="urn:microsoft.com/office/officeart/2005/8/layout/lProcess2"/>
    <dgm:cxn modelId="{9FDA026A-F15C-4E5A-BBE3-91F1D170B337}" type="presParOf" srcId="{63863347-8A44-464D-95A4-37C077DF46FD}" destId="{982BE64C-7217-4C41-876A-CF53B9A89CA6}" srcOrd="2" destOrd="0" presId="urn:microsoft.com/office/officeart/2005/8/layout/lProcess2"/>
    <dgm:cxn modelId="{7F591A32-75AE-415A-B4EC-97D27ABA29FC}" type="presParOf" srcId="{982BE64C-7217-4C41-876A-CF53B9A89CA6}" destId="{0D9F7A95-25A9-47A4-8D22-6BB7627BBE9F}" srcOrd="0" destOrd="0" presId="urn:microsoft.com/office/officeart/2005/8/layout/lProcess2"/>
    <dgm:cxn modelId="{98D58529-1304-4640-9B69-46EC5B79C375}" type="presParOf" srcId="{0D9F7A95-25A9-47A4-8D22-6BB7627BBE9F}" destId="{AEFC83AC-2C34-4161-8AF1-9987341579FB}" srcOrd="0" destOrd="0" presId="urn:microsoft.com/office/officeart/2005/8/layout/lProcess2"/>
    <dgm:cxn modelId="{640ECC8A-A299-4A5B-91B5-0DFDEC819106}" type="presParOf" srcId="{0D9F7A95-25A9-47A4-8D22-6BB7627BBE9F}" destId="{8AB5F1D6-ECF2-41B5-86F2-2E014CCDACE9}" srcOrd="1" destOrd="0" presId="urn:microsoft.com/office/officeart/2005/8/layout/lProcess2"/>
    <dgm:cxn modelId="{57428811-BF30-4400-96FE-9A68D1FF4DDF}" type="presParOf" srcId="{0D9F7A95-25A9-47A4-8D22-6BB7627BBE9F}" destId="{7E2522DE-05DA-4880-A2A3-68D4CE27E861}" srcOrd="2" destOrd="0" presId="urn:microsoft.com/office/officeart/2005/8/layout/lProcess2"/>
    <dgm:cxn modelId="{027A5F10-45B4-4F03-85CA-4874AEEE5F7C}" type="presParOf" srcId="{0D9F7A95-25A9-47A4-8D22-6BB7627BBE9F}" destId="{C2BD0C36-BE63-4D3C-8D67-F8F72CE2686C}" srcOrd="3" destOrd="0" presId="urn:microsoft.com/office/officeart/2005/8/layout/lProcess2"/>
    <dgm:cxn modelId="{80F23B38-832A-4469-BD42-3A0D218FF573}" type="presParOf" srcId="{0D9F7A95-25A9-47A4-8D22-6BB7627BBE9F}" destId="{9C281F8A-34A3-4067-8AA5-3CE708B5781D}" srcOrd="4" destOrd="0" presId="urn:microsoft.com/office/officeart/2005/8/layout/lProcess2"/>
    <dgm:cxn modelId="{38DE4132-378B-41B2-BD2A-B93F2AA12228}" type="presParOf" srcId="{0D9F7A95-25A9-47A4-8D22-6BB7627BBE9F}" destId="{94061A2E-310A-44E2-9AC7-24AB23F0CC6F}" srcOrd="5" destOrd="0" presId="urn:microsoft.com/office/officeart/2005/8/layout/lProcess2"/>
    <dgm:cxn modelId="{E0CFD899-E191-4C39-82D2-C1BD574A6064}" type="presParOf" srcId="{0D9F7A95-25A9-47A4-8D22-6BB7627BBE9F}" destId="{CCE5FA79-D634-4C41-8404-4FD55EB94DCC}" srcOrd="6" destOrd="0" presId="urn:microsoft.com/office/officeart/2005/8/layout/lProcess2"/>
    <dgm:cxn modelId="{A6F4189A-02DC-45E0-AC0E-B1EC4B07E129}" type="presParOf" srcId="{0D9F7A95-25A9-47A4-8D22-6BB7627BBE9F}" destId="{9654A180-2293-439E-9C4F-CBADB04B1CC5}" srcOrd="7" destOrd="0" presId="urn:microsoft.com/office/officeart/2005/8/layout/lProcess2"/>
    <dgm:cxn modelId="{E230582C-BD4C-4D26-88B3-012312FD7425}" type="presParOf" srcId="{0D9F7A95-25A9-47A4-8D22-6BB7627BBE9F}" destId="{6C8EF934-4ED0-49DD-AED0-ED9A028264D0}" srcOrd="8" destOrd="0" presId="urn:microsoft.com/office/officeart/2005/8/layout/lProcess2"/>
    <dgm:cxn modelId="{CED65B6E-DA3F-44FD-A9D1-7415557395FB}" type="presParOf" srcId="{4EB3F416-6CD8-4584-B9B8-51F0EFC402FE}" destId="{C4346201-F091-4B9D-B4B0-FA6C0BE81CCE}" srcOrd="5" destOrd="0" presId="urn:microsoft.com/office/officeart/2005/8/layout/lProcess2"/>
    <dgm:cxn modelId="{748CBFE7-76C6-4DC3-AB0F-F55FF2594D6F}" type="presParOf" srcId="{4EB3F416-6CD8-4584-B9B8-51F0EFC402FE}" destId="{B34B1807-87D3-4792-BE63-57A2031DD58B}" srcOrd="6" destOrd="0" presId="urn:microsoft.com/office/officeart/2005/8/layout/lProcess2"/>
    <dgm:cxn modelId="{B9F4EBFB-FBE3-49BA-8724-00930980AD45}" type="presParOf" srcId="{B34B1807-87D3-4792-BE63-57A2031DD58B}" destId="{A1296B3A-00B5-40B6-B1FE-A5351CAE0860}" srcOrd="0" destOrd="0" presId="urn:microsoft.com/office/officeart/2005/8/layout/lProcess2"/>
    <dgm:cxn modelId="{D0C8513A-FDE9-4BA8-AFCC-D7E4602B4274}" type="presParOf" srcId="{B34B1807-87D3-4792-BE63-57A2031DD58B}" destId="{A038FD01-6F8E-4A62-A421-1D35C4F7924B}" srcOrd="1" destOrd="0" presId="urn:microsoft.com/office/officeart/2005/8/layout/lProcess2"/>
    <dgm:cxn modelId="{7AA7A62B-2E3B-4EA6-AAFA-A7ED41AEDECA}" type="presParOf" srcId="{B34B1807-87D3-4792-BE63-57A2031DD58B}" destId="{C2365870-956B-4921-9E3B-3E3D1576F180}" srcOrd="2" destOrd="0" presId="urn:microsoft.com/office/officeart/2005/8/layout/lProcess2"/>
    <dgm:cxn modelId="{2A40DD15-AAF9-4680-8EE3-BED884FA7869}" type="presParOf" srcId="{C2365870-956B-4921-9E3B-3E3D1576F180}" destId="{05F4C2FD-AD12-48EA-8D85-2DABDBBB3772}" srcOrd="0" destOrd="0" presId="urn:microsoft.com/office/officeart/2005/8/layout/lProcess2"/>
    <dgm:cxn modelId="{226265A4-77E8-40FB-B262-F404A46406DD}" type="presParOf" srcId="{05F4C2FD-AD12-48EA-8D85-2DABDBBB3772}" destId="{3614597B-3B0F-4EAB-A3A2-385153DF3269}" srcOrd="0" destOrd="0" presId="urn:microsoft.com/office/officeart/2005/8/layout/lProcess2"/>
    <dgm:cxn modelId="{21AD68FE-859B-4004-ABB9-DDE0B4715E35}" type="presParOf" srcId="{05F4C2FD-AD12-48EA-8D85-2DABDBBB3772}" destId="{057B3B92-385A-4974-9627-535B5ACF927F}" srcOrd="1" destOrd="0" presId="urn:microsoft.com/office/officeart/2005/8/layout/lProcess2"/>
    <dgm:cxn modelId="{DD40AD50-B097-4D2E-8C07-C25B04A19DC2}" type="presParOf" srcId="{05F4C2FD-AD12-48EA-8D85-2DABDBBB3772}" destId="{E6E5F2E6-6B18-451C-A3BD-8BA4D81D7CB1}" srcOrd="2" destOrd="0" presId="urn:microsoft.com/office/officeart/2005/8/layout/lProcess2"/>
    <dgm:cxn modelId="{7D0835E6-CF6A-44B4-A17A-93531D5E2FF8}" type="presParOf" srcId="{05F4C2FD-AD12-48EA-8D85-2DABDBBB3772}" destId="{96F5244C-5D14-4F5D-B831-FCE516BABE24}" srcOrd="3" destOrd="0" presId="urn:microsoft.com/office/officeart/2005/8/layout/lProcess2"/>
    <dgm:cxn modelId="{F0E32F58-1285-4B1D-AE6F-7221309F1833}" type="presParOf" srcId="{05F4C2FD-AD12-48EA-8D85-2DABDBBB3772}" destId="{20ECA79D-D0A3-4D8C-B61F-B07BC0EFE69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F3BFD-E420-47AE-AE25-2E04C42E1ED4}" type="doc">
      <dgm:prSet loTypeId="urn:microsoft.com/office/officeart/2005/8/layout/lProcess2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CB0AE93-6861-421C-83CA-3212294F79BB}">
      <dgm:prSet phldrT="[Текст]"/>
      <dgm:spPr/>
      <dgm:t>
        <a:bodyPr/>
        <a:lstStyle/>
        <a:p>
          <a:r>
            <a:rPr lang="ru-RU" b="1"/>
            <a:t>«Книги с картинками…»</a:t>
          </a:r>
          <a:endParaRPr lang="ru-RU" b="1" dirty="0"/>
        </a:p>
      </dgm:t>
    </dgm:pt>
    <dgm:pt modelId="{B19CC50E-87CA-49F9-9BF3-2C47C5E62110}" type="parTrans" cxnId="{67396683-30F3-4DC3-80D2-52EBAF725AF6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EA40F6A0-FB40-4E47-BDC9-D84217708E8D}" type="sibTrans" cxnId="{67396683-30F3-4DC3-80D2-52EBAF725AF6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DE705BF5-DE37-4F5E-896E-CEAEDC92DEB2}">
      <dgm:prSet phldrT="[Текст]" custT="1"/>
      <dgm:spPr/>
      <dgm:t>
        <a:bodyPr/>
        <a:lstStyle/>
        <a:p>
          <a:r>
            <a:rPr lang="ru-RU" sz="1800" b="1"/>
            <a:t>«интересные» </a:t>
          </a:r>
          <a:endParaRPr lang="ru-RU" sz="1800" b="1" dirty="0"/>
        </a:p>
      </dgm:t>
    </dgm:pt>
    <dgm:pt modelId="{1A130A4E-52FA-4767-90C4-ED67FAD6127B}" type="parTrans" cxnId="{1645B8A7-8407-472F-A315-2D9C839AFF4A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EEFACE42-13EF-4C5F-951A-6BDAB7298A73}" type="sibTrans" cxnId="{1645B8A7-8407-472F-A315-2D9C839AFF4A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AC934292-F216-4D29-804C-7A79175BA4D9}">
      <dgm:prSet phldrT="[Текст]"/>
      <dgm:spPr/>
      <dgm:t>
        <a:bodyPr/>
        <a:lstStyle/>
        <a:p>
          <a:r>
            <a:rPr lang="ru-RU" b="1"/>
            <a:t>«Книги без картинок…»</a:t>
          </a:r>
          <a:endParaRPr lang="ru-RU" b="1" dirty="0"/>
        </a:p>
      </dgm:t>
    </dgm:pt>
    <dgm:pt modelId="{AF3AF007-1D42-474A-9FB3-592341B42C10}" type="parTrans" cxnId="{B2E33BA4-69A4-4CEB-976C-4D1CDEB61AB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50AF679C-234F-4E9E-8F15-CDB1A90EC99D}" type="sibTrans" cxnId="{B2E33BA4-69A4-4CEB-976C-4D1CDEB61AB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CE2EEC72-9ABB-44AB-A62B-775AB571F339}">
      <dgm:prSet phldrT="[Текст]" custT="1"/>
      <dgm:spPr/>
      <dgm:t>
        <a:bodyPr/>
        <a:lstStyle/>
        <a:p>
          <a:r>
            <a:rPr lang="ru-RU" sz="1800" b="1"/>
            <a:t>«не самые лучшие»</a:t>
          </a:r>
          <a:endParaRPr lang="ru-RU" sz="1800" b="1" dirty="0"/>
        </a:p>
      </dgm:t>
    </dgm:pt>
    <dgm:pt modelId="{5F3D8AF0-405A-4262-9284-E1D53E0FD18A}" type="parTrans" cxnId="{B6EEC4C1-C88E-45EB-9434-04D316035C4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22E5DA5E-2E98-427A-A7BD-4366D94E7EFC}" type="sibTrans" cxnId="{B6EEC4C1-C88E-45EB-9434-04D316035C4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4C99715B-5BD8-40B2-BEF0-C5E37391474E}">
      <dgm:prSet phldrT="[Текст]" custT="1"/>
      <dgm:spPr/>
      <dgm:t>
        <a:bodyPr/>
        <a:lstStyle/>
        <a:p>
          <a:r>
            <a:rPr lang="ru-RU" sz="1600" b="1"/>
            <a:t>«интересные, только если в голове представить картинки»</a:t>
          </a:r>
          <a:endParaRPr lang="ru-RU" sz="1600" b="1" dirty="0"/>
        </a:p>
      </dgm:t>
    </dgm:pt>
    <dgm:pt modelId="{70D0DC1F-A0E7-4584-ACE5-F5AB7FFE1FC1}" type="parTrans" cxnId="{31823E8D-8D58-49CD-98F7-DB47E789F465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F9EB6B43-4A57-40CB-8754-5A4D1B130FFA}" type="sibTrans" cxnId="{31823E8D-8D58-49CD-98F7-DB47E789F465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A2836DC2-DD32-4779-8000-7DDBBA978CA6}">
      <dgm:prSet phldrT="[Текст]" custT="1"/>
      <dgm:spPr/>
      <dgm:t>
        <a:bodyPr/>
        <a:lstStyle/>
        <a:p>
          <a:r>
            <a:rPr lang="ru-RU" sz="1800" b="1"/>
            <a:t>«лучше понимать»</a:t>
          </a:r>
          <a:endParaRPr lang="ru-RU" sz="1800" b="1" dirty="0"/>
        </a:p>
      </dgm:t>
    </dgm:pt>
    <dgm:pt modelId="{B235904D-C8DB-4004-9583-1DD1C9193A30}" type="parTrans" cxnId="{6B058BEC-0753-48B0-A590-3A23DA152C41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4BD37F33-336B-4F39-9699-DDE4DA5FD857}" type="sibTrans" cxnId="{6B058BEC-0753-48B0-A590-3A23DA152C41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39251722-86BA-450C-AF7A-5CB8F1479284}">
      <dgm:prSet phldrT="[Текст]" custT="1"/>
      <dgm:spPr/>
      <dgm:t>
        <a:bodyPr/>
        <a:lstStyle/>
        <a:p>
          <a:r>
            <a:rPr lang="ru-RU" sz="1800" b="1"/>
            <a:t>«для детей» </a:t>
          </a:r>
          <a:endParaRPr lang="ru-RU" sz="1800" b="1" dirty="0"/>
        </a:p>
      </dgm:t>
    </dgm:pt>
    <dgm:pt modelId="{94B9DA53-9F7B-4B5F-B27C-76B977FA15E3}" type="parTrans" cxnId="{5927FD98-08EA-445E-9F28-210C821B2FEC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B0A837A1-800F-458F-B359-DE726ED91368}" type="sibTrans" cxnId="{5927FD98-08EA-445E-9F28-210C821B2FEC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8DA31145-96D3-4838-A3C9-1EB9D92485A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1"/>
            <a:t>«я такие люблю, они крутые» </a:t>
          </a:r>
          <a:endParaRPr lang="ru-RU" sz="1800" b="1" dirty="0"/>
        </a:p>
      </dgm:t>
    </dgm:pt>
    <dgm:pt modelId="{F737A6E8-047A-4864-B894-F8C768A4C184}" type="parTrans" cxnId="{DBA1877E-8CA0-489F-9569-4F28E09D5ED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330AA1D0-0ADB-4338-966E-85AF27138014}" type="sibTrans" cxnId="{DBA1877E-8CA0-489F-9569-4F28E09D5ED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C19D633F-35AE-40CD-8BE5-61916EEFBC36}">
      <dgm:prSet custT="1"/>
      <dgm:spPr/>
      <dgm:t>
        <a:bodyPr/>
        <a:lstStyle/>
        <a:p>
          <a:r>
            <a:rPr lang="ru-RU" sz="1800" b="1"/>
            <a:t>«ну так себе»</a:t>
          </a:r>
          <a:endParaRPr lang="ru-RU" sz="1800" b="1" dirty="0"/>
        </a:p>
      </dgm:t>
    </dgm:pt>
    <dgm:pt modelId="{CA67FE73-9545-4020-93CD-B5F69F8A7E48}" type="parTrans" cxnId="{C7D578B0-C505-4EA4-AFE8-93F857218493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918FBA95-6410-4D55-8772-FA4ECFCF945E}" type="sibTrans" cxnId="{C7D578B0-C505-4EA4-AFE8-93F857218493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9875E355-5395-4D1D-9362-FFBE149479DC}">
      <dgm:prSet custT="1"/>
      <dgm:spPr/>
      <dgm:t>
        <a:bodyPr/>
        <a:lstStyle/>
        <a:p>
          <a:r>
            <a:rPr lang="ru-RU" sz="1800" b="1"/>
            <a:t>«нелюбимые»</a:t>
          </a:r>
          <a:endParaRPr lang="ru-RU" sz="1800" b="1" dirty="0"/>
        </a:p>
      </dgm:t>
    </dgm:pt>
    <dgm:pt modelId="{1F72103F-E1CC-47CF-AC9D-1818E2B26E44}" type="parTrans" cxnId="{AE2AB566-CDFE-451B-AF12-50BE22F1C6F0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A3D06465-1B2E-4B9B-A9D7-9F2B57D6A963}" type="sibTrans" cxnId="{AE2AB566-CDFE-451B-AF12-50BE22F1C6F0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BE665F58-1599-46B7-A0A8-917758AE7EB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1"/>
            <a:t>«для взрослых»</a:t>
          </a:r>
          <a:endParaRPr lang="ru-RU" sz="1800" b="1" dirty="0"/>
        </a:p>
      </dgm:t>
    </dgm:pt>
    <dgm:pt modelId="{8287BFD2-1150-4722-8315-A5E7EBA194E7}" type="parTrans" cxnId="{112AE7B7-F5A4-45D0-8B76-B69A9CA22E51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0838610E-FB70-4EB1-A503-A19F3F9FE59E}" type="sibTrans" cxnId="{112AE7B7-F5A4-45D0-8B76-B69A9CA22E51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44332C8E-B367-4B94-96FD-29AB3E9858FD}">
      <dgm:prSet custT="1"/>
      <dgm:spPr/>
      <dgm:t>
        <a:bodyPr/>
        <a:lstStyle/>
        <a:p>
          <a:r>
            <a:rPr lang="ru-RU" sz="1800" b="1"/>
            <a:t>«сложные»</a:t>
          </a:r>
          <a:endParaRPr lang="ru-RU" sz="1800" b="1" dirty="0"/>
        </a:p>
      </dgm:t>
    </dgm:pt>
    <dgm:pt modelId="{81FB9626-3824-4F91-BD54-BB262C86A4B5}" type="parTrans" cxnId="{C45367F9-3BD4-4680-962A-38778052A81F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1492C604-750E-46BC-9535-47007DC39FE1}" type="sibTrans" cxnId="{C45367F9-3BD4-4680-962A-38778052A81F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4EB3F416-6CD8-4584-B9B8-51F0EFC402FE}" type="pres">
      <dgm:prSet presAssocID="{E8DF3BFD-E420-47AE-AE25-2E04C42E1E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4EA60-26E3-438B-B20D-C484C923579D}" type="pres">
      <dgm:prSet presAssocID="{ECB0AE93-6861-421C-83CA-3212294F79BB}" presName="compNode" presStyleCnt="0"/>
      <dgm:spPr/>
    </dgm:pt>
    <dgm:pt modelId="{66B83F55-E25B-4399-BFCD-A157F99339BB}" type="pres">
      <dgm:prSet presAssocID="{ECB0AE93-6861-421C-83CA-3212294F79BB}" presName="aNode" presStyleLbl="bgShp" presStyleIdx="0" presStyleCnt="2" custLinFactNeighborX="-102"/>
      <dgm:spPr/>
      <dgm:t>
        <a:bodyPr/>
        <a:lstStyle/>
        <a:p>
          <a:endParaRPr lang="ru-RU"/>
        </a:p>
      </dgm:t>
    </dgm:pt>
    <dgm:pt modelId="{D1745C13-6ABE-4208-8E47-2F37AEFE36DF}" type="pres">
      <dgm:prSet presAssocID="{ECB0AE93-6861-421C-83CA-3212294F79BB}" presName="textNode" presStyleLbl="bgShp" presStyleIdx="0" presStyleCnt="2"/>
      <dgm:spPr/>
      <dgm:t>
        <a:bodyPr/>
        <a:lstStyle/>
        <a:p>
          <a:endParaRPr lang="ru-RU"/>
        </a:p>
      </dgm:t>
    </dgm:pt>
    <dgm:pt modelId="{6E162827-2F0B-4C21-968F-5C1816E7E60A}" type="pres">
      <dgm:prSet presAssocID="{ECB0AE93-6861-421C-83CA-3212294F79BB}" presName="compChildNode" presStyleCnt="0"/>
      <dgm:spPr/>
    </dgm:pt>
    <dgm:pt modelId="{A38D1C61-28A3-4EC3-97FD-B1F766F75680}" type="pres">
      <dgm:prSet presAssocID="{ECB0AE93-6861-421C-83CA-3212294F79BB}" presName="theInnerList" presStyleCnt="0"/>
      <dgm:spPr/>
    </dgm:pt>
    <dgm:pt modelId="{3B0F195A-22C9-43E0-BFB4-D61CF3E2903C}" type="pres">
      <dgm:prSet presAssocID="{DE705BF5-DE37-4F5E-896E-CEAEDC92DEB2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4AF01-A799-4F6D-9319-6086F4090CC8}" type="pres">
      <dgm:prSet presAssocID="{DE705BF5-DE37-4F5E-896E-CEAEDC92DEB2}" presName="aSpace2" presStyleCnt="0"/>
      <dgm:spPr/>
    </dgm:pt>
    <dgm:pt modelId="{8AD9FF7E-6AD3-444B-AC10-597F114B275E}" type="pres">
      <dgm:prSet presAssocID="{A2836DC2-DD32-4779-8000-7DDBBA978CA6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C7681-E086-44B1-88AC-CF7C384C20D1}" type="pres">
      <dgm:prSet presAssocID="{A2836DC2-DD32-4779-8000-7DDBBA978CA6}" presName="aSpace2" presStyleCnt="0"/>
      <dgm:spPr/>
    </dgm:pt>
    <dgm:pt modelId="{AF4EA153-4433-4FCD-8AB6-2062C240FFDB}" type="pres">
      <dgm:prSet presAssocID="{39251722-86BA-450C-AF7A-5CB8F1479284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01CB4-4872-4B9C-8BB0-2ADAADAB8A76}" type="pres">
      <dgm:prSet presAssocID="{39251722-86BA-450C-AF7A-5CB8F1479284}" presName="aSpace2" presStyleCnt="0"/>
      <dgm:spPr/>
    </dgm:pt>
    <dgm:pt modelId="{6C1F93E9-A129-41B3-8DE4-9EE867D9FB20}" type="pres">
      <dgm:prSet presAssocID="{8DA31145-96D3-4838-A3C9-1EB9D92485AC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7384B-4FD6-4780-BBB8-B51D7AD5D5FE}" type="pres">
      <dgm:prSet presAssocID="{ECB0AE93-6861-421C-83CA-3212294F79BB}" presName="aSpace" presStyleCnt="0"/>
      <dgm:spPr/>
    </dgm:pt>
    <dgm:pt modelId="{8FB446DD-D9BA-495D-9C91-160D8B83A86B}" type="pres">
      <dgm:prSet presAssocID="{AC934292-F216-4D29-804C-7A79175BA4D9}" presName="compNode" presStyleCnt="0"/>
      <dgm:spPr/>
    </dgm:pt>
    <dgm:pt modelId="{D0D99990-B20D-4ABC-8CA1-24F07F419BD3}" type="pres">
      <dgm:prSet presAssocID="{AC934292-F216-4D29-804C-7A79175BA4D9}" presName="aNode" presStyleLbl="bgShp" presStyleIdx="1" presStyleCnt="2"/>
      <dgm:spPr/>
      <dgm:t>
        <a:bodyPr/>
        <a:lstStyle/>
        <a:p>
          <a:endParaRPr lang="ru-RU"/>
        </a:p>
      </dgm:t>
    </dgm:pt>
    <dgm:pt modelId="{24A995E6-086A-44CF-AC24-502232103699}" type="pres">
      <dgm:prSet presAssocID="{AC934292-F216-4D29-804C-7A79175BA4D9}" presName="textNode" presStyleLbl="bgShp" presStyleIdx="1" presStyleCnt="2"/>
      <dgm:spPr/>
      <dgm:t>
        <a:bodyPr/>
        <a:lstStyle/>
        <a:p>
          <a:endParaRPr lang="ru-RU"/>
        </a:p>
      </dgm:t>
    </dgm:pt>
    <dgm:pt modelId="{E21192E4-D1BE-4798-93DB-0E922B0B5560}" type="pres">
      <dgm:prSet presAssocID="{AC934292-F216-4D29-804C-7A79175BA4D9}" presName="compChildNode" presStyleCnt="0"/>
      <dgm:spPr/>
    </dgm:pt>
    <dgm:pt modelId="{8D069761-7F6B-4E54-B022-E2CABCD49E99}" type="pres">
      <dgm:prSet presAssocID="{AC934292-F216-4D29-804C-7A79175BA4D9}" presName="theInnerList" presStyleCnt="0"/>
      <dgm:spPr/>
    </dgm:pt>
    <dgm:pt modelId="{AB40818C-3D3F-488B-A338-F0616A9936AC}" type="pres">
      <dgm:prSet presAssocID="{CE2EEC72-9ABB-44AB-A62B-775AB571F339}" presName="childNode" presStyleLbl="node1" presStyleIdx="4" presStyleCnt="10" custLinFactY="-2890" custLinFactNeighborX="13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7DEA5-07FC-4C23-B453-77335B7A5715}" type="pres">
      <dgm:prSet presAssocID="{CE2EEC72-9ABB-44AB-A62B-775AB571F339}" presName="aSpace2" presStyleCnt="0"/>
      <dgm:spPr/>
    </dgm:pt>
    <dgm:pt modelId="{22AB0034-2482-4EB9-A404-B6E06781974A}" type="pres">
      <dgm:prSet presAssocID="{4C99715B-5BD8-40B2-BEF0-C5E37391474E}" presName="childNode" presStyleLbl="node1" presStyleIdx="5" presStyleCnt="10" custScaleY="231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6518-80F3-4186-82AA-2FA99266912E}" type="pres">
      <dgm:prSet presAssocID="{4C99715B-5BD8-40B2-BEF0-C5E37391474E}" presName="aSpace2" presStyleCnt="0"/>
      <dgm:spPr/>
    </dgm:pt>
    <dgm:pt modelId="{4F49E70A-1EEE-44B2-AD16-A8FBA5F19195}" type="pres">
      <dgm:prSet presAssocID="{C19D633F-35AE-40CD-8BE5-61916EEFBC36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72129-15A6-4A2E-9E89-98BA7767B6E5}" type="pres">
      <dgm:prSet presAssocID="{C19D633F-35AE-40CD-8BE5-61916EEFBC36}" presName="aSpace2" presStyleCnt="0"/>
      <dgm:spPr/>
    </dgm:pt>
    <dgm:pt modelId="{798905E3-D37E-4E2B-8E0F-24AAFC464BE2}" type="pres">
      <dgm:prSet presAssocID="{9875E355-5395-4D1D-9362-FFBE149479DC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B60EE-A8FC-4D10-A2E8-5DAEE3E9FC13}" type="pres">
      <dgm:prSet presAssocID="{9875E355-5395-4D1D-9362-FFBE149479DC}" presName="aSpace2" presStyleCnt="0"/>
      <dgm:spPr/>
    </dgm:pt>
    <dgm:pt modelId="{37075006-C818-47DD-87E0-7AB923302228}" type="pres">
      <dgm:prSet presAssocID="{BE665F58-1599-46B7-A0A8-917758AE7EB3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1DD6-7C0D-42AB-890A-6E545A740BBD}" type="pres">
      <dgm:prSet presAssocID="{BE665F58-1599-46B7-A0A8-917758AE7EB3}" presName="aSpace2" presStyleCnt="0"/>
      <dgm:spPr/>
    </dgm:pt>
    <dgm:pt modelId="{DB1A419F-CCA8-499E-9313-657C11BF5F36}" type="pres">
      <dgm:prSet presAssocID="{44332C8E-B367-4B94-96FD-29AB3E9858FD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45B8A7-8407-472F-A315-2D9C839AFF4A}" srcId="{ECB0AE93-6861-421C-83CA-3212294F79BB}" destId="{DE705BF5-DE37-4F5E-896E-CEAEDC92DEB2}" srcOrd="0" destOrd="0" parTransId="{1A130A4E-52FA-4767-90C4-ED67FAD6127B}" sibTransId="{EEFACE42-13EF-4C5F-951A-6BDAB7298A73}"/>
    <dgm:cxn modelId="{AE2AB566-CDFE-451B-AF12-50BE22F1C6F0}" srcId="{AC934292-F216-4D29-804C-7A79175BA4D9}" destId="{9875E355-5395-4D1D-9362-FFBE149479DC}" srcOrd="3" destOrd="0" parTransId="{1F72103F-E1CC-47CF-AC9D-1818E2B26E44}" sibTransId="{A3D06465-1B2E-4B9B-A9D7-9F2B57D6A963}"/>
    <dgm:cxn modelId="{0F819E3D-F5BA-4D2B-8F0A-3901B903EB09}" type="presOf" srcId="{44332C8E-B367-4B94-96FD-29AB3E9858FD}" destId="{DB1A419F-CCA8-499E-9313-657C11BF5F36}" srcOrd="0" destOrd="0" presId="urn:microsoft.com/office/officeart/2005/8/layout/lProcess2"/>
    <dgm:cxn modelId="{C45367F9-3BD4-4680-962A-38778052A81F}" srcId="{AC934292-F216-4D29-804C-7A79175BA4D9}" destId="{44332C8E-B367-4B94-96FD-29AB3E9858FD}" srcOrd="5" destOrd="0" parTransId="{81FB9626-3824-4F91-BD54-BB262C86A4B5}" sibTransId="{1492C604-750E-46BC-9535-47007DC39FE1}"/>
    <dgm:cxn modelId="{DD55659A-03B1-465A-B03C-1BCFFD1076EC}" type="presOf" srcId="{AC934292-F216-4D29-804C-7A79175BA4D9}" destId="{24A995E6-086A-44CF-AC24-502232103699}" srcOrd="1" destOrd="0" presId="urn:microsoft.com/office/officeart/2005/8/layout/lProcess2"/>
    <dgm:cxn modelId="{B6EEC4C1-C88E-45EB-9434-04D316035C4E}" srcId="{AC934292-F216-4D29-804C-7A79175BA4D9}" destId="{CE2EEC72-9ABB-44AB-A62B-775AB571F339}" srcOrd="0" destOrd="0" parTransId="{5F3D8AF0-405A-4262-9284-E1D53E0FD18A}" sibTransId="{22E5DA5E-2E98-427A-A7BD-4366D94E7EFC}"/>
    <dgm:cxn modelId="{112AE7B7-F5A4-45D0-8B76-B69A9CA22E51}" srcId="{AC934292-F216-4D29-804C-7A79175BA4D9}" destId="{BE665F58-1599-46B7-A0A8-917758AE7EB3}" srcOrd="4" destOrd="0" parTransId="{8287BFD2-1150-4722-8315-A5E7EBA194E7}" sibTransId="{0838610E-FB70-4EB1-A503-A19F3F9FE59E}"/>
    <dgm:cxn modelId="{F4B8A7CA-DD10-46DE-872F-EE20D9BECA2E}" type="presOf" srcId="{ECB0AE93-6861-421C-83CA-3212294F79BB}" destId="{66B83F55-E25B-4399-BFCD-A157F99339BB}" srcOrd="0" destOrd="0" presId="urn:microsoft.com/office/officeart/2005/8/layout/lProcess2"/>
    <dgm:cxn modelId="{14E521D8-CBFC-4EA8-86F1-C47D6ABFBEE8}" type="presOf" srcId="{ECB0AE93-6861-421C-83CA-3212294F79BB}" destId="{D1745C13-6ABE-4208-8E47-2F37AEFE36DF}" srcOrd="1" destOrd="0" presId="urn:microsoft.com/office/officeart/2005/8/layout/lProcess2"/>
    <dgm:cxn modelId="{7D5EA835-7B34-49DC-AEE5-73C7738AB372}" type="presOf" srcId="{DE705BF5-DE37-4F5E-896E-CEAEDC92DEB2}" destId="{3B0F195A-22C9-43E0-BFB4-D61CF3E2903C}" srcOrd="0" destOrd="0" presId="urn:microsoft.com/office/officeart/2005/8/layout/lProcess2"/>
    <dgm:cxn modelId="{C5D1D79A-3A1B-4C32-998C-14F9C78A6F3C}" type="presOf" srcId="{9875E355-5395-4D1D-9362-FFBE149479DC}" destId="{798905E3-D37E-4E2B-8E0F-24AAFC464BE2}" srcOrd="0" destOrd="0" presId="urn:microsoft.com/office/officeart/2005/8/layout/lProcess2"/>
    <dgm:cxn modelId="{DBA1877E-8CA0-489F-9569-4F28E09D5EDE}" srcId="{ECB0AE93-6861-421C-83CA-3212294F79BB}" destId="{8DA31145-96D3-4838-A3C9-1EB9D92485AC}" srcOrd="3" destOrd="0" parTransId="{F737A6E8-047A-4864-B894-F8C768A4C184}" sibTransId="{330AA1D0-0ADB-4338-966E-85AF27138014}"/>
    <dgm:cxn modelId="{3168482E-9B00-4F0C-A6A2-4547A9CF31AF}" type="presOf" srcId="{39251722-86BA-450C-AF7A-5CB8F1479284}" destId="{AF4EA153-4433-4FCD-8AB6-2062C240FFDB}" srcOrd="0" destOrd="0" presId="urn:microsoft.com/office/officeart/2005/8/layout/lProcess2"/>
    <dgm:cxn modelId="{67396683-30F3-4DC3-80D2-52EBAF725AF6}" srcId="{E8DF3BFD-E420-47AE-AE25-2E04C42E1ED4}" destId="{ECB0AE93-6861-421C-83CA-3212294F79BB}" srcOrd="0" destOrd="0" parTransId="{B19CC50E-87CA-49F9-9BF3-2C47C5E62110}" sibTransId="{EA40F6A0-FB40-4E47-BDC9-D84217708E8D}"/>
    <dgm:cxn modelId="{B2E33BA4-69A4-4CEB-976C-4D1CDEB61ABE}" srcId="{E8DF3BFD-E420-47AE-AE25-2E04C42E1ED4}" destId="{AC934292-F216-4D29-804C-7A79175BA4D9}" srcOrd="1" destOrd="0" parTransId="{AF3AF007-1D42-474A-9FB3-592341B42C10}" sibTransId="{50AF679C-234F-4E9E-8F15-CDB1A90EC99D}"/>
    <dgm:cxn modelId="{1CB30A71-6C84-419D-AC5F-00592BAC0245}" type="presOf" srcId="{8DA31145-96D3-4838-A3C9-1EB9D92485AC}" destId="{6C1F93E9-A129-41B3-8DE4-9EE867D9FB20}" srcOrd="0" destOrd="0" presId="urn:microsoft.com/office/officeart/2005/8/layout/lProcess2"/>
    <dgm:cxn modelId="{6B058BEC-0753-48B0-A590-3A23DA152C41}" srcId="{ECB0AE93-6861-421C-83CA-3212294F79BB}" destId="{A2836DC2-DD32-4779-8000-7DDBBA978CA6}" srcOrd="1" destOrd="0" parTransId="{B235904D-C8DB-4004-9583-1DD1C9193A30}" sibTransId="{4BD37F33-336B-4F39-9699-DDE4DA5FD857}"/>
    <dgm:cxn modelId="{5927FD98-08EA-445E-9F28-210C821B2FEC}" srcId="{ECB0AE93-6861-421C-83CA-3212294F79BB}" destId="{39251722-86BA-450C-AF7A-5CB8F1479284}" srcOrd="2" destOrd="0" parTransId="{94B9DA53-9F7B-4B5F-B27C-76B977FA15E3}" sibTransId="{B0A837A1-800F-458F-B359-DE726ED91368}"/>
    <dgm:cxn modelId="{A544556E-B5CC-4FF8-BFF9-51C7173AEFD4}" type="presOf" srcId="{CE2EEC72-9ABB-44AB-A62B-775AB571F339}" destId="{AB40818C-3D3F-488B-A338-F0616A9936AC}" srcOrd="0" destOrd="0" presId="urn:microsoft.com/office/officeart/2005/8/layout/lProcess2"/>
    <dgm:cxn modelId="{D3632F88-74B0-4FB8-9A33-8F8FB42D913D}" type="presOf" srcId="{BE665F58-1599-46B7-A0A8-917758AE7EB3}" destId="{37075006-C818-47DD-87E0-7AB923302228}" srcOrd="0" destOrd="0" presId="urn:microsoft.com/office/officeart/2005/8/layout/lProcess2"/>
    <dgm:cxn modelId="{8907AE00-5381-4E3B-81AE-B92BF77DDABA}" type="presOf" srcId="{E8DF3BFD-E420-47AE-AE25-2E04C42E1ED4}" destId="{4EB3F416-6CD8-4584-B9B8-51F0EFC402FE}" srcOrd="0" destOrd="0" presId="urn:microsoft.com/office/officeart/2005/8/layout/lProcess2"/>
    <dgm:cxn modelId="{1A3CD301-7DD6-48E4-A0B2-307F27C304A2}" type="presOf" srcId="{AC934292-F216-4D29-804C-7A79175BA4D9}" destId="{D0D99990-B20D-4ABC-8CA1-24F07F419BD3}" srcOrd="0" destOrd="0" presId="urn:microsoft.com/office/officeart/2005/8/layout/lProcess2"/>
    <dgm:cxn modelId="{C7D578B0-C505-4EA4-AFE8-93F857218493}" srcId="{AC934292-F216-4D29-804C-7A79175BA4D9}" destId="{C19D633F-35AE-40CD-8BE5-61916EEFBC36}" srcOrd="2" destOrd="0" parTransId="{CA67FE73-9545-4020-93CD-B5F69F8A7E48}" sibTransId="{918FBA95-6410-4D55-8772-FA4ECFCF945E}"/>
    <dgm:cxn modelId="{ADD8C278-6781-43F2-B481-DBF31DDD21AB}" type="presOf" srcId="{4C99715B-5BD8-40B2-BEF0-C5E37391474E}" destId="{22AB0034-2482-4EB9-A404-B6E06781974A}" srcOrd="0" destOrd="0" presId="urn:microsoft.com/office/officeart/2005/8/layout/lProcess2"/>
    <dgm:cxn modelId="{31823E8D-8D58-49CD-98F7-DB47E789F465}" srcId="{AC934292-F216-4D29-804C-7A79175BA4D9}" destId="{4C99715B-5BD8-40B2-BEF0-C5E37391474E}" srcOrd="1" destOrd="0" parTransId="{70D0DC1F-A0E7-4584-ACE5-F5AB7FFE1FC1}" sibTransId="{F9EB6B43-4A57-40CB-8754-5A4D1B130FFA}"/>
    <dgm:cxn modelId="{19DB0CBF-A21F-425F-ADD9-E0D9327A16EA}" type="presOf" srcId="{A2836DC2-DD32-4779-8000-7DDBBA978CA6}" destId="{8AD9FF7E-6AD3-444B-AC10-597F114B275E}" srcOrd="0" destOrd="0" presId="urn:microsoft.com/office/officeart/2005/8/layout/lProcess2"/>
    <dgm:cxn modelId="{A0B6E67D-82EF-4660-9631-D78EFE772AE2}" type="presOf" srcId="{C19D633F-35AE-40CD-8BE5-61916EEFBC36}" destId="{4F49E70A-1EEE-44B2-AD16-A8FBA5F19195}" srcOrd="0" destOrd="0" presId="urn:microsoft.com/office/officeart/2005/8/layout/lProcess2"/>
    <dgm:cxn modelId="{0DF8A25E-E179-4B8E-BDCA-6EC951E2ABA2}" type="presParOf" srcId="{4EB3F416-6CD8-4584-B9B8-51F0EFC402FE}" destId="{B0B4EA60-26E3-438B-B20D-C484C923579D}" srcOrd="0" destOrd="0" presId="urn:microsoft.com/office/officeart/2005/8/layout/lProcess2"/>
    <dgm:cxn modelId="{5307F6D5-F1CA-43F2-BDE6-98876B5E8160}" type="presParOf" srcId="{B0B4EA60-26E3-438B-B20D-C484C923579D}" destId="{66B83F55-E25B-4399-BFCD-A157F99339BB}" srcOrd="0" destOrd="0" presId="urn:microsoft.com/office/officeart/2005/8/layout/lProcess2"/>
    <dgm:cxn modelId="{A7992D56-FE42-4F48-8B14-6F50BB990390}" type="presParOf" srcId="{B0B4EA60-26E3-438B-B20D-C484C923579D}" destId="{D1745C13-6ABE-4208-8E47-2F37AEFE36DF}" srcOrd="1" destOrd="0" presId="urn:microsoft.com/office/officeart/2005/8/layout/lProcess2"/>
    <dgm:cxn modelId="{11A25B46-FDE9-4670-A98F-9790209743EF}" type="presParOf" srcId="{B0B4EA60-26E3-438B-B20D-C484C923579D}" destId="{6E162827-2F0B-4C21-968F-5C1816E7E60A}" srcOrd="2" destOrd="0" presId="urn:microsoft.com/office/officeart/2005/8/layout/lProcess2"/>
    <dgm:cxn modelId="{51FD8AAA-2877-422E-B2E5-51286629E7E6}" type="presParOf" srcId="{6E162827-2F0B-4C21-968F-5C1816E7E60A}" destId="{A38D1C61-28A3-4EC3-97FD-B1F766F75680}" srcOrd="0" destOrd="0" presId="urn:microsoft.com/office/officeart/2005/8/layout/lProcess2"/>
    <dgm:cxn modelId="{A89421E7-7865-44B9-8BB0-6C01119134D9}" type="presParOf" srcId="{A38D1C61-28A3-4EC3-97FD-B1F766F75680}" destId="{3B0F195A-22C9-43E0-BFB4-D61CF3E2903C}" srcOrd="0" destOrd="0" presId="urn:microsoft.com/office/officeart/2005/8/layout/lProcess2"/>
    <dgm:cxn modelId="{C8268722-D2A6-461D-8B74-E75F69F98891}" type="presParOf" srcId="{A38D1C61-28A3-4EC3-97FD-B1F766F75680}" destId="{0594AF01-A799-4F6D-9319-6086F4090CC8}" srcOrd="1" destOrd="0" presId="urn:microsoft.com/office/officeart/2005/8/layout/lProcess2"/>
    <dgm:cxn modelId="{F0C69615-63C6-46FC-B718-AD580D459E52}" type="presParOf" srcId="{A38D1C61-28A3-4EC3-97FD-B1F766F75680}" destId="{8AD9FF7E-6AD3-444B-AC10-597F114B275E}" srcOrd="2" destOrd="0" presId="urn:microsoft.com/office/officeart/2005/8/layout/lProcess2"/>
    <dgm:cxn modelId="{F382CCD0-81F8-45EC-8415-7A8992E03F2D}" type="presParOf" srcId="{A38D1C61-28A3-4EC3-97FD-B1F766F75680}" destId="{BC8C7681-E086-44B1-88AC-CF7C384C20D1}" srcOrd="3" destOrd="0" presId="urn:microsoft.com/office/officeart/2005/8/layout/lProcess2"/>
    <dgm:cxn modelId="{5E8135B9-E163-40AF-93C6-839723D41E4E}" type="presParOf" srcId="{A38D1C61-28A3-4EC3-97FD-B1F766F75680}" destId="{AF4EA153-4433-4FCD-8AB6-2062C240FFDB}" srcOrd="4" destOrd="0" presId="urn:microsoft.com/office/officeart/2005/8/layout/lProcess2"/>
    <dgm:cxn modelId="{EBA12175-048C-493C-B324-66B79BF926AC}" type="presParOf" srcId="{A38D1C61-28A3-4EC3-97FD-B1F766F75680}" destId="{A4801CB4-4872-4B9C-8BB0-2ADAADAB8A76}" srcOrd="5" destOrd="0" presId="urn:microsoft.com/office/officeart/2005/8/layout/lProcess2"/>
    <dgm:cxn modelId="{A0FBF8C5-1AD3-4DCA-9393-02FED8E557C7}" type="presParOf" srcId="{A38D1C61-28A3-4EC3-97FD-B1F766F75680}" destId="{6C1F93E9-A129-41B3-8DE4-9EE867D9FB20}" srcOrd="6" destOrd="0" presId="urn:microsoft.com/office/officeart/2005/8/layout/lProcess2"/>
    <dgm:cxn modelId="{A089BD00-08E6-471C-A8A5-665E4809F95D}" type="presParOf" srcId="{4EB3F416-6CD8-4584-B9B8-51F0EFC402FE}" destId="{A9C7384B-4FD6-4780-BBB8-B51D7AD5D5FE}" srcOrd="1" destOrd="0" presId="urn:microsoft.com/office/officeart/2005/8/layout/lProcess2"/>
    <dgm:cxn modelId="{3ECB22A3-A7BA-4E08-AB97-64F72BB735CF}" type="presParOf" srcId="{4EB3F416-6CD8-4584-B9B8-51F0EFC402FE}" destId="{8FB446DD-D9BA-495D-9C91-160D8B83A86B}" srcOrd="2" destOrd="0" presId="urn:microsoft.com/office/officeart/2005/8/layout/lProcess2"/>
    <dgm:cxn modelId="{6F68FA4F-8BD0-46E5-AF1E-47DD35040585}" type="presParOf" srcId="{8FB446DD-D9BA-495D-9C91-160D8B83A86B}" destId="{D0D99990-B20D-4ABC-8CA1-24F07F419BD3}" srcOrd="0" destOrd="0" presId="urn:microsoft.com/office/officeart/2005/8/layout/lProcess2"/>
    <dgm:cxn modelId="{79794FBF-E7CA-4634-9AE4-8DFC35DB5105}" type="presParOf" srcId="{8FB446DD-D9BA-495D-9C91-160D8B83A86B}" destId="{24A995E6-086A-44CF-AC24-502232103699}" srcOrd="1" destOrd="0" presId="urn:microsoft.com/office/officeart/2005/8/layout/lProcess2"/>
    <dgm:cxn modelId="{06E19320-9747-43AC-A22B-80BA33611824}" type="presParOf" srcId="{8FB446DD-D9BA-495D-9C91-160D8B83A86B}" destId="{E21192E4-D1BE-4798-93DB-0E922B0B5560}" srcOrd="2" destOrd="0" presId="urn:microsoft.com/office/officeart/2005/8/layout/lProcess2"/>
    <dgm:cxn modelId="{E96DDF7F-7799-46D0-B88D-166CA521A3EB}" type="presParOf" srcId="{E21192E4-D1BE-4798-93DB-0E922B0B5560}" destId="{8D069761-7F6B-4E54-B022-E2CABCD49E99}" srcOrd="0" destOrd="0" presId="urn:microsoft.com/office/officeart/2005/8/layout/lProcess2"/>
    <dgm:cxn modelId="{93BB718B-3BCF-4E76-AE22-88C002853B53}" type="presParOf" srcId="{8D069761-7F6B-4E54-B022-E2CABCD49E99}" destId="{AB40818C-3D3F-488B-A338-F0616A9936AC}" srcOrd="0" destOrd="0" presId="urn:microsoft.com/office/officeart/2005/8/layout/lProcess2"/>
    <dgm:cxn modelId="{52452FAF-C72D-462C-8D5D-03DA981113CE}" type="presParOf" srcId="{8D069761-7F6B-4E54-B022-E2CABCD49E99}" destId="{9F07DEA5-07FC-4C23-B453-77335B7A5715}" srcOrd="1" destOrd="0" presId="urn:microsoft.com/office/officeart/2005/8/layout/lProcess2"/>
    <dgm:cxn modelId="{111034F7-4C9A-400E-968D-588E917129D2}" type="presParOf" srcId="{8D069761-7F6B-4E54-B022-E2CABCD49E99}" destId="{22AB0034-2482-4EB9-A404-B6E06781974A}" srcOrd="2" destOrd="0" presId="urn:microsoft.com/office/officeart/2005/8/layout/lProcess2"/>
    <dgm:cxn modelId="{41B08182-C128-424B-90C3-B44B81E00B94}" type="presParOf" srcId="{8D069761-7F6B-4E54-B022-E2CABCD49E99}" destId="{6C196518-80F3-4186-82AA-2FA99266912E}" srcOrd="3" destOrd="0" presId="urn:microsoft.com/office/officeart/2005/8/layout/lProcess2"/>
    <dgm:cxn modelId="{A94714E8-698E-4E6A-90A0-69D9BE38C6A8}" type="presParOf" srcId="{8D069761-7F6B-4E54-B022-E2CABCD49E99}" destId="{4F49E70A-1EEE-44B2-AD16-A8FBA5F19195}" srcOrd="4" destOrd="0" presId="urn:microsoft.com/office/officeart/2005/8/layout/lProcess2"/>
    <dgm:cxn modelId="{ACA8512B-F76C-4D05-9BF4-0344B67523A4}" type="presParOf" srcId="{8D069761-7F6B-4E54-B022-E2CABCD49E99}" destId="{15672129-15A6-4A2E-9E89-98BA7767B6E5}" srcOrd="5" destOrd="0" presId="urn:microsoft.com/office/officeart/2005/8/layout/lProcess2"/>
    <dgm:cxn modelId="{9ACF5A10-5F15-47D8-AE6D-79AD0308D0E8}" type="presParOf" srcId="{8D069761-7F6B-4E54-B022-E2CABCD49E99}" destId="{798905E3-D37E-4E2B-8E0F-24AAFC464BE2}" srcOrd="6" destOrd="0" presId="urn:microsoft.com/office/officeart/2005/8/layout/lProcess2"/>
    <dgm:cxn modelId="{6C753B05-2CB7-422D-A203-36B323D01E4F}" type="presParOf" srcId="{8D069761-7F6B-4E54-B022-E2CABCD49E99}" destId="{155B60EE-A8FC-4D10-A2E8-5DAEE3E9FC13}" srcOrd="7" destOrd="0" presId="urn:microsoft.com/office/officeart/2005/8/layout/lProcess2"/>
    <dgm:cxn modelId="{FEA499FF-35CD-439D-8C52-05B49947C832}" type="presParOf" srcId="{8D069761-7F6B-4E54-B022-E2CABCD49E99}" destId="{37075006-C818-47DD-87E0-7AB923302228}" srcOrd="8" destOrd="0" presId="urn:microsoft.com/office/officeart/2005/8/layout/lProcess2"/>
    <dgm:cxn modelId="{4F068C88-DA7B-44C8-A2B3-7457AEE393AA}" type="presParOf" srcId="{8D069761-7F6B-4E54-B022-E2CABCD49E99}" destId="{1B3D1DD6-7C0D-42AB-890A-6E545A740BBD}" srcOrd="9" destOrd="0" presId="urn:microsoft.com/office/officeart/2005/8/layout/lProcess2"/>
    <dgm:cxn modelId="{BC58BE98-FC6E-4EEC-AE07-03C3AD5CB7FC}" type="presParOf" srcId="{8D069761-7F6B-4E54-B022-E2CABCD49E99}" destId="{DB1A419F-CCA8-499E-9313-657C11BF5F36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DF3BFD-E420-47AE-AE25-2E04C42E1ED4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B0AE93-6861-421C-83CA-3212294F79BB}">
      <dgm:prSet phldrT="[Текст]"/>
      <dgm:spPr/>
      <dgm:t>
        <a:bodyPr/>
        <a:lstStyle/>
        <a:p>
          <a:r>
            <a:rPr lang="ru-RU" b="1" i="1"/>
            <a:t>«Я не смогу читать, если…»</a:t>
          </a:r>
          <a:endParaRPr lang="ru-RU" b="1" dirty="0"/>
        </a:p>
      </dgm:t>
    </dgm:pt>
    <dgm:pt modelId="{B19CC50E-87CA-49F9-9BF3-2C47C5E62110}" type="parTrans" cxnId="{67396683-30F3-4DC3-80D2-52EBAF725AF6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EA40F6A0-FB40-4E47-BDC9-D84217708E8D}" type="sibTrans" cxnId="{67396683-30F3-4DC3-80D2-52EBAF725AF6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DE705BF5-DE37-4F5E-896E-CEAEDC92DEB2}">
      <dgm:prSet phldrT="[Текст]" custT="1"/>
      <dgm:spPr/>
      <dgm:t>
        <a:bodyPr/>
        <a:lstStyle/>
        <a:p>
          <a:r>
            <a:rPr lang="ru-RU" sz="1800" b="1" i="1"/>
            <a:t>«шумят»</a:t>
          </a:r>
          <a:endParaRPr lang="ru-RU" sz="1800" b="1" dirty="0"/>
        </a:p>
      </dgm:t>
    </dgm:pt>
    <dgm:pt modelId="{1A130A4E-52FA-4767-90C4-ED67FAD6127B}" type="parTrans" cxnId="{1645B8A7-8407-472F-A315-2D9C839AFF4A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EEFACE42-13EF-4C5F-951A-6BDAB7298A73}" type="sibTrans" cxnId="{1645B8A7-8407-472F-A315-2D9C839AFF4A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AC934292-F216-4D29-804C-7A79175BA4D9}">
      <dgm:prSet phldrT="[Текст]"/>
      <dgm:spPr/>
      <dgm:t>
        <a:bodyPr/>
        <a:lstStyle/>
        <a:p>
          <a:r>
            <a:rPr lang="ru-RU" b="1" i="1" dirty="0"/>
            <a:t>«Я люблю слушать, как кто-то читает, когда..» </a:t>
          </a:r>
          <a:endParaRPr lang="ru-RU" b="1" dirty="0"/>
        </a:p>
      </dgm:t>
    </dgm:pt>
    <dgm:pt modelId="{AF3AF007-1D42-474A-9FB3-592341B42C10}" type="parTrans" cxnId="{B2E33BA4-69A4-4CEB-976C-4D1CDEB61AB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50AF679C-234F-4E9E-8F15-CDB1A90EC99D}" type="sibTrans" cxnId="{B2E33BA4-69A4-4CEB-976C-4D1CDEB61AB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CE2EEC72-9ABB-44AB-A62B-775AB571F339}">
      <dgm:prSet phldrT="[Текст]" custT="1"/>
      <dgm:spPr/>
      <dgm:t>
        <a:bodyPr/>
        <a:lstStyle/>
        <a:p>
          <a:r>
            <a:rPr lang="ru-RU" sz="1800" b="1" i="1"/>
            <a:t>«красиво читают»</a:t>
          </a:r>
          <a:endParaRPr lang="ru-RU" sz="1800" b="1" dirty="0"/>
        </a:p>
      </dgm:t>
    </dgm:pt>
    <dgm:pt modelId="{5F3D8AF0-405A-4262-9284-E1D53E0FD18A}" type="parTrans" cxnId="{B6EEC4C1-C88E-45EB-9434-04D316035C4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22E5DA5E-2E98-427A-A7BD-4366D94E7EFC}" type="sibTrans" cxnId="{B6EEC4C1-C88E-45EB-9434-04D316035C4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4C99715B-5BD8-40B2-BEF0-C5E37391474E}">
      <dgm:prSet phldrT="[Текст]" custT="1"/>
      <dgm:spPr/>
      <dgm:t>
        <a:bodyPr/>
        <a:lstStyle/>
        <a:p>
          <a:r>
            <a:rPr lang="ru-RU" sz="1800" b="1" i="1"/>
            <a:t>«он хорошо читает»</a:t>
          </a:r>
          <a:endParaRPr lang="ru-RU" sz="1800" b="1" dirty="0"/>
        </a:p>
      </dgm:t>
    </dgm:pt>
    <dgm:pt modelId="{70D0DC1F-A0E7-4584-ACE5-F5AB7FFE1FC1}" type="parTrans" cxnId="{31823E8D-8D58-49CD-98F7-DB47E789F465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F9EB6B43-4A57-40CB-8754-5A4D1B130FFA}" type="sibTrans" cxnId="{31823E8D-8D58-49CD-98F7-DB47E789F465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2E0590E0-6091-4192-825B-0C7C483613D9}">
      <dgm:prSet phldrT="[Текст]"/>
      <dgm:spPr/>
      <dgm:t>
        <a:bodyPr/>
        <a:lstStyle/>
        <a:p>
          <a:r>
            <a:rPr lang="ru-RU" b="1" i="1"/>
            <a:t>«Мне легче учиться чтению, когда…» </a:t>
          </a:r>
          <a:endParaRPr lang="ru-RU" b="1" dirty="0"/>
        </a:p>
      </dgm:t>
    </dgm:pt>
    <dgm:pt modelId="{45B1AAA1-8554-4B93-9575-7420F71F5851}" type="parTrans" cxnId="{96D3732B-3FC7-4446-AF51-1A13A957B61A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56B13FFB-50F5-4CB2-8C14-E00B3F82FC87}" type="sibTrans" cxnId="{96D3732B-3FC7-4446-AF51-1A13A957B61A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C22742D5-D3AD-4E40-9CC0-FF9633222543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 dirty="0"/>
            <a:t>«все сидят тихо»</a:t>
          </a:r>
          <a:endParaRPr lang="ru-RU" sz="1600" b="1" dirty="0"/>
        </a:p>
      </dgm:t>
    </dgm:pt>
    <dgm:pt modelId="{1C28EB73-9987-47FA-8F3A-AD01C4DACB7C}" type="parTrans" cxnId="{89A13EEC-C117-413B-9648-79306014F2C9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C9F7E900-37E4-4B78-BFC6-246036E240EE}" type="sibTrans" cxnId="{89A13EEC-C117-413B-9648-79306014F2C9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FC398F8C-7800-4455-B4B4-A7962752B90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/>
            <a:t>«тихо и спокойно»</a:t>
          </a:r>
          <a:endParaRPr lang="ru-RU" sz="1600" b="1" dirty="0"/>
        </a:p>
      </dgm:t>
    </dgm:pt>
    <dgm:pt modelId="{88D083B4-14F0-4FB1-8FDD-764681CB47AF}" type="parTrans" cxnId="{01C6AE7E-6526-4258-A404-2C9C90EEA26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72095F86-D87C-4CB8-BB52-E3FE9EDDDE73}" type="sibTrans" cxnId="{01C6AE7E-6526-4258-A404-2C9C90EEA26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A2836DC2-DD32-4779-8000-7DDBBA978CA6}">
      <dgm:prSet phldrT="[Текст]" custT="1"/>
      <dgm:spPr/>
      <dgm:t>
        <a:bodyPr/>
        <a:lstStyle/>
        <a:p>
          <a:r>
            <a:rPr lang="ru-RU" sz="1800" b="1" i="1"/>
            <a:t>«вокруг болтают»,</a:t>
          </a:r>
          <a:endParaRPr lang="ru-RU" sz="1800" b="1" dirty="0"/>
        </a:p>
      </dgm:t>
    </dgm:pt>
    <dgm:pt modelId="{B235904D-C8DB-4004-9583-1DD1C9193A30}" type="parTrans" cxnId="{6B058BEC-0753-48B0-A590-3A23DA152C41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4BD37F33-336B-4F39-9699-DDE4DA5FD857}" type="sibTrans" cxnId="{6B058BEC-0753-48B0-A590-3A23DA152C41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39251722-86BA-450C-AF7A-5CB8F1479284}">
      <dgm:prSet phldrT="[Текст]" custT="1"/>
      <dgm:spPr/>
      <dgm:t>
        <a:bodyPr/>
        <a:lstStyle/>
        <a:p>
          <a:r>
            <a:rPr lang="ru-RU" sz="1800" b="1" i="1"/>
            <a:t>«ем яблоко»,</a:t>
          </a:r>
          <a:endParaRPr lang="ru-RU" sz="1800" b="1" dirty="0"/>
        </a:p>
      </dgm:t>
    </dgm:pt>
    <dgm:pt modelId="{94B9DA53-9F7B-4B5F-B27C-76B977FA15E3}" type="parTrans" cxnId="{5927FD98-08EA-445E-9F28-210C821B2FEC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B0A837A1-800F-458F-B359-DE726ED91368}" type="sibTrans" cxnId="{5927FD98-08EA-445E-9F28-210C821B2FEC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8DA31145-96D3-4838-A3C9-1EB9D92485AC}">
      <dgm:prSet phldrT="[Текст]" custT="1"/>
      <dgm:spPr/>
      <dgm:t>
        <a:bodyPr/>
        <a:lstStyle/>
        <a:p>
          <a:r>
            <a:rPr lang="ru-RU" sz="1800" b="1" i="1"/>
            <a:t>«мешают»</a:t>
          </a:r>
          <a:endParaRPr lang="ru-RU" sz="1800" b="1" dirty="0"/>
        </a:p>
      </dgm:t>
    </dgm:pt>
    <dgm:pt modelId="{F737A6E8-047A-4864-B894-F8C768A4C184}" type="parTrans" cxnId="{DBA1877E-8CA0-489F-9569-4F28E09D5ED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330AA1D0-0ADB-4338-966E-85AF27138014}" type="sibTrans" cxnId="{DBA1877E-8CA0-489F-9569-4F28E09D5EDE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C19D633F-35AE-40CD-8BE5-61916EEFBC36}">
      <dgm:prSet custT="1"/>
      <dgm:spPr/>
      <dgm:t>
        <a:bodyPr/>
        <a:lstStyle/>
        <a:p>
          <a:r>
            <a:rPr lang="ru-RU" sz="1800" b="1" i="1"/>
            <a:t>«понятно»</a:t>
          </a:r>
          <a:endParaRPr lang="ru-RU" sz="1800" b="1" dirty="0"/>
        </a:p>
      </dgm:t>
    </dgm:pt>
    <dgm:pt modelId="{CA67FE73-9545-4020-93CD-B5F69F8A7E48}" type="parTrans" cxnId="{C7D578B0-C505-4EA4-AFE8-93F857218493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918FBA95-6410-4D55-8772-FA4ECFCF945E}" type="sibTrans" cxnId="{C7D578B0-C505-4EA4-AFE8-93F857218493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7B5F45B9-C60D-4FB0-9503-2AC5593AE7ED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/>
            <a:t>«кто-то рядом»</a:t>
          </a:r>
          <a:endParaRPr lang="ru-RU" sz="1600" b="1" dirty="0"/>
        </a:p>
      </dgm:t>
    </dgm:pt>
    <dgm:pt modelId="{FA912A6C-F749-40D1-81F8-C1AE1C9BF590}" type="parTrans" cxnId="{5146D94A-0C7F-4D6F-951C-E5AB249EA5C4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1255BD3E-5E66-4EA8-B141-58A48161A813}" type="sibTrans" cxnId="{5146D94A-0C7F-4D6F-951C-E5AB249EA5C4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B6C4CEA9-BEAB-4918-A596-4C3E694223F6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 dirty="0"/>
            <a:t>«легкий текст»</a:t>
          </a:r>
          <a:endParaRPr lang="ru-RU" sz="1600" b="1" dirty="0"/>
        </a:p>
      </dgm:t>
    </dgm:pt>
    <dgm:pt modelId="{D6BA45C4-E54E-47D7-BE15-BCF3F92E01DE}" type="parTrans" cxnId="{99BFF3EE-7C48-4909-BB6F-E958DF5595F4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CD4F3CAE-53F2-4658-9FF0-FC713797A7FA}" type="sibTrans" cxnId="{99BFF3EE-7C48-4909-BB6F-E958DF5595F4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3815C773-0925-4681-8855-D032FA20FD93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/>
            <a:t>«когда сижу за столом»</a:t>
          </a:r>
          <a:endParaRPr lang="ru-RU" sz="1600" b="1" dirty="0"/>
        </a:p>
      </dgm:t>
    </dgm:pt>
    <dgm:pt modelId="{FA8E9A04-AF14-4989-A07F-727698BCFCAC}" type="parTrans" cxnId="{56A795EA-B802-4170-A65E-D6097C88BAFD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581EF364-2640-4891-801B-0BA3545EF7F2}" type="sibTrans" cxnId="{56A795EA-B802-4170-A65E-D6097C88BAFD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DFD1A3A0-94C0-4B2E-952C-5C5ABD9B4812}">
      <dgm:prSet/>
      <dgm:spPr/>
      <dgm:t>
        <a:bodyPr/>
        <a:lstStyle/>
        <a:p>
          <a:r>
            <a:rPr lang="ru-RU" b="1" i="1"/>
            <a:t>«Я не буду читать, когда…» </a:t>
          </a:r>
          <a:endParaRPr lang="ru-RU" b="1" dirty="0"/>
        </a:p>
      </dgm:t>
    </dgm:pt>
    <dgm:pt modelId="{3FAC73EB-CADE-4E5A-A6F1-CED350BC0621}" type="sibTrans" cxnId="{411704E9-B3F3-4F2F-B6D1-0CE12B39F2D0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27FD4C90-9BC1-47D4-A83F-63EA4959EA55}" type="parTrans" cxnId="{411704E9-B3F3-4F2F-B6D1-0CE12B39F2D0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2781A8F9-0B40-4012-865E-DF9324C622B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1"/>
            <a:t>«громко шумят»</a:t>
          </a:r>
          <a:endParaRPr lang="ru-RU" sz="1800" b="1" dirty="0"/>
        </a:p>
      </dgm:t>
    </dgm:pt>
    <dgm:pt modelId="{0AA5A6B8-619E-4CCD-B287-973F55281D38}" type="parTrans" cxnId="{3463A737-C5C4-414E-8BA4-0666A922204A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0D7B1775-93D4-44CA-A80C-DA3474DE97A8}" type="sibTrans" cxnId="{3463A737-C5C4-414E-8BA4-0666A922204A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0F47DC1F-2599-45D1-AC47-66501EED522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1"/>
            <a:t>«неинтересно»</a:t>
          </a:r>
          <a:endParaRPr lang="ru-RU" sz="1800" b="1" dirty="0"/>
        </a:p>
      </dgm:t>
    </dgm:pt>
    <dgm:pt modelId="{45B58DC5-0AD0-46EA-90DD-2260AFE30807}" type="parTrans" cxnId="{EB40ABB1-7216-4AF3-A325-7DB116DCA48A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615C0F02-C056-4F49-80B2-0B6E3B965E44}" type="sibTrans" cxnId="{EB40ABB1-7216-4AF3-A325-7DB116DCA48A}">
      <dgm:prSet/>
      <dgm:spPr/>
      <dgm:t>
        <a:bodyPr/>
        <a:lstStyle/>
        <a:p>
          <a:endParaRPr lang="ru-RU" b="1">
            <a:solidFill>
              <a:sysClr val="windowText" lastClr="000000"/>
            </a:solidFill>
          </a:endParaRPr>
        </a:p>
      </dgm:t>
    </dgm:pt>
    <dgm:pt modelId="{4EB3F416-6CD8-4584-B9B8-51F0EFC402FE}" type="pres">
      <dgm:prSet presAssocID="{E8DF3BFD-E420-47AE-AE25-2E04C42E1E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4EA60-26E3-438B-B20D-C484C923579D}" type="pres">
      <dgm:prSet presAssocID="{ECB0AE93-6861-421C-83CA-3212294F79BB}" presName="compNode" presStyleCnt="0"/>
      <dgm:spPr/>
    </dgm:pt>
    <dgm:pt modelId="{66B83F55-E25B-4399-BFCD-A157F99339BB}" type="pres">
      <dgm:prSet presAssocID="{ECB0AE93-6861-421C-83CA-3212294F79BB}" presName="aNode" presStyleLbl="bgShp" presStyleIdx="0" presStyleCnt="4"/>
      <dgm:spPr/>
      <dgm:t>
        <a:bodyPr/>
        <a:lstStyle/>
        <a:p>
          <a:endParaRPr lang="ru-RU"/>
        </a:p>
      </dgm:t>
    </dgm:pt>
    <dgm:pt modelId="{D1745C13-6ABE-4208-8E47-2F37AEFE36DF}" type="pres">
      <dgm:prSet presAssocID="{ECB0AE93-6861-421C-83CA-3212294F79BB}" presName="textNode" presStyleLbl="bgShp" presStyleIdx="0" presStyleCnt="4"/>
      <dgm:spPr/>
      <dgm:t>
        <a:bodyPr/>
        <a:lstStyle/>
        <a:p>
          <a:endParaRPr lang="ru-RU"/>
        </a:p>
      </dgm:t>
    </dgm:pt>
    <dgm:pt modelId="{6E162827-2F0B-4C21-968F-5C1816E7E60A}" type="pres">
      <dgm:prSet presAssocID="{ECB0AE93-6861-421C-83CA-3212294F79BB}" presName="compChildNode" presStyleCnt="0"/>
      <dgm:spPr/>
    </dgm:pt>
    <dgm:pt modelId="{A38D1C61-28A3-4EC3-97FD-B1F766F75680}" type="pres">
      <dgm:prSet presAssocID="{ECB0AE93-6861-421C-83CA-3212294F79BB}" presName="theInnerList" presStyleCnt="0"/>
      <dgm:spPr/>
    </dgm:pt>
    <dgm:pt modelId="{3B0F195A-22C9-43E0-BFB4-D61CF3E2903C}" type="pres">
      <dgm:prSet presAssocID="{DE705BF5-DE37-4F5E-896E-CEAEDC92DEB2}" presName="child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4AF01-A799-4F6D-9319-6086F4090CC8}" type="pres">
      <dgm:prSet presAssocID="{DE705BF5-DE37-4F5E-896E-CEAEDC92DEB2}" presName="aSpace2" presStyleCnt="0"/>
      <dgm:spPr/>
    </dgm:pt>
    <dgm:pt modelId="{8AD9FF7E-6AD3-444B-AC10-597F114B275E}" type="pres">
      <dgm:prSet presAssocID="{A2836DC2-DD32-4779-8000-7DDBBA978CA6}" presName="child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C7681-E086-44B1-88AC-CF7C384C20D1}" type="pres">
      <dgm:prSet presAssocID="{A2836DC2-DD32-4779-8000-7DDBBA978CA6}" presName="aSpace2" presStyleCnt="0"/>
      <dgm:spPr/>
    </dgm:pt>
    <dgm:pt modelId="{AF4EA153-4433-4FCD-8AB6-2062C240FFDB}" type="pres">
      <dgm:prSet presAssocID="{39251722-86BA-450C-AF7A-5CB8F1479284}" presName="child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01CB4-4872-4B9C-8BB0-2ADAADAB8A76}" type="pres">
      <dgm:prSet presAssocID="{39251722-86BA-450C-AF7A-5CB8F1479284}" presName="aSpace2" presStyleCnt="0"/>
      <dgm:spPr/>
    </dgm:pt>
    <dgm:pt modelId="{6C1F93E9-A129-41B3-8DE4-9EE867D9FB20}" type="pres">
      <dgm:prSet presAssocID="{8DA31145-96D3-4838-A3C9-1EB9D92485AC}" presName="child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7384B-4FD6-4780-BBB8-B51D7AD5D5FE}" type="pres">
      <dgm:prSet presAssocID="{ECB0AE93-6861-421C-83CA-3212294F79BB}" presName="aSpace" presStyleCnt="0"/>
      <dgm:spPr/>
    </dgm:pt>
    <dgm:pt modelId="{8FB446DD-D9BA-495D-9C91-160D8B83A86B}" type="pres">
      <dgm:prSet presAssocID="{AC934292-F216-4D29-804C-7A79175BA4D9}" presName="compNode" presStyleCnt="0"/>
      <dgm:spPr/>
    </dgm:pt>
    <dgm:pt modelId="{D0D99990-B20D-4ABC-8CA1-24F07F419BD3}" type="pres">
      <dgm:prSet presAssocID="{AC934292-F216-4D29-804C-7A79175BA4D9}" presName="aNode" presStyleLbl="bgShp" presStyleIdx="1" presStyleCnt="4"/>
      <dgm:spPr/>
      <dgm:t>
        <a:bodyPr/>
        <a:lstStyle/>
        <a:p>
          <a:endParaRPr lang="ru-RU"/>
        </a:p>
      </dgm:t>
    </dgm:pt>
    <dgm:pt modelId="{24A995E6-086A-44CF-AC24-502232103699}" type="pres">
      <dgm:prSet presAssocID="{AC934292-F216-4D29-804C-7A79175BA4D9}" presName="textNode" presStyleLbl="bgShp" presStyleIdx="1" presStyleCnt="4"/>
      <dgm:spPr/>
      <dgm:t>
        <a:bodyPr/>
        <a:lstStyle/>
        <a:p>
          <a:endParaRPr lang="ru-RU"/>
        </a:p>
      </dgm:t>
    </dgm:pt>
    <dgm:pt modelId="{E21192E4-D1BE-4798-93DB-0E922B0B5560}" type="pres">
      <dgm:prSet presAssocID="{AC934292-F216-4D29-804C-7A79175BA4D9}" presName="compChildNode" presStyleCnt="0"/>
      <dgm:spPr/>
    </dgm:pt>
    <dgm:pt modelId="{8D069761-7F6B-4E54-B022-E2CABCD49E99}" type="pres">
      <dgm:prSet presAssocID="{AC934292-F216-4D29-804C-7A79175BA4D9}" presName="theInnerList" presStyleCnt="0"/>
      <dgm:spPr/>
    </dgm:pt>
    <dgm:pt modelId="{AB40818C-3D3F-488B-A338-F0616A9936AC}" type="pres">
      <dgm:prSet presAssocID="{CE2EEC72-9ABB-44AB-A62B-775AB571F339}" presName="child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7DEA5-07FC-4C23-B453-77335B7A5715}" type="pres">
      <dgm:prSet presAssocID="{CE2EEC72-9ABB-44AB-A62B-775AB571F339}" presName="aSpace2" presStyleCnt="0"/>
      <dgm:spPr/>
    </dgm:pt>
    <dgm:pt modelId="{22AB0034-2482-4EB9-A404-B6E06781974A}" type="pres">
      <dgm:prSet presAssocID="{4C99715B-5BD8-40B2-BEF0-C5E37391474E}" presName="child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96518-80F3-4186-82AA-2FA99266912E}" type="pres">
      <dgm:prSet presAssocID="{4C99715B-5BD8-40B2-BEF0-C5E37391474E}" presName="aSpace2" presStyleCnt="0"/>
      <dgm:spPr/>
    </dgm:pt>
    <dgm:pt modelId="{4F49E70A-1EEE-44B2-AD16-A8FBA5F19195}" type="pres">
      <dgm:prSet presAssocID="{C19D633F-35AE-40CD-8BE5-61916EEFBC36}" presName="child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4247F-625D-404C-93C8-E365E81B8357}" type="pres">
      <dgm:prSet presAssocID="{AC934292-F216-4D29-804C-7A79175BA4D9}" presName="aSpace" presStyleCnt="0"/>
      <dgm:spPr/>
    </dgm:pt>
    <dgm:pt modelId="{63863347-8A44-464D-95A4-37C077DF46FD}" type="pres">
      <dgm:prSet presAssocID="{2E0590E0-6091-4192-825B-0C7C483613D9}" presName="compNode" presStyleCnt="0"/>
      <dgm:spPr/>
    </dgm:pt>
    <dgm:pt modelId="{FDD214F8-0C12-45C2-8703-69B5EC52BF02}" type="pres">
      <dgm:prSet presAssocID="{2E0590E0-6091-4192-825B-0C7C483613D9}" presName="aNode" presStyleLbl="bgShp" presStyleIdx="2" presStyleCnt="4"/>
      <dgm:spPr/>
      <dgm:t>
        <a:bodyPr/>
        <a:lstStyle/>
        <a:p>
          <a:endParaRPr lang="ru-RU"/>
        </a:p>
      </dgm:t>
    </dgm:pt>
    <dgm:pt modelId="{ABC29F14-769D-47A2-AA9A-21BA1A7D7A42}" type="pres">
      <dgm:prSet presAssocID="{2E0590E0-6091-4192-825B-0C7C483613D9}" presName="textNode" presStyleLbl="bgShp" presStyleIdx="2" presStyleCnt="4"/>
      <dgm:spPr/>
      <dgm:t>
        <a:bodyPr/>
        <a:lstStyle/>
        <a:p>
          <a:endParaRPr lang="ru-RU"/>
        </a:p>
      </dgm:t>
    </dgm:pt>
    <dgm:pt modelId="{982BE64C-7217-4C41-876A-CF53B9A89CA6}" type="pres">
      <dgm:prSet presAssocID="{2E0590E0-6091-4192-825B-0C7C483613D9}" presName="compChildNode" presStyleCnt="0"/>
      <dgm:spPr/>
    </dgm:pt>
    <dgm:pt modelId="{0D9F7A95-25A9-47A4-8D22-6BB7627BBE9F}" type="pres">
      <dgm:prSet presAssocID="{2E0590E0-6091-4192-825B-0C7C483613D9}" presName="theInnerList" presStyleCnt="0"/>
      <dgm:spPr/>
    </dgm:pt>
    <dgm:pt modelId="{AEFC83AC-2C34-4161-8AF1-9987341579FB}" type="pres">
      <dgm:prSet presAssocID="{C22742D5-D3AD-4E40-9CC0-FF9633222543}" presName="child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5F1D6-ECF2-41B5-86F2-2E014CCDACE9}" type="pres">
      <dgm:prSet presAssocID="{C22742D5-D3AD-4E40-9CC0-FF9633222543}" presName="aSpace2" presStyleCnt="0"/>
      <dgm:spPr/>
    </dgm:pt>
    <dgm:pt modelId="{7E2522DE-05DA-4880-A2A3-68D4CE27E861}" type="pres">
      <dgm:prSet presAssocID="{FC398F8C-7800-4455-B4B4-A7962752B90D}" presName="child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D0C36-BE63-4D3C-8D67-F8F72CE2686C}" type="pres">
      <dgm:prSet presAssocID="{FC398F8C-7800-4455-B4B4-A7962752B90D}" presName="aSpace2" presStyleCnt="0"/>
      <dgm:spPr/>
    </dgm:pt>
    <dgm:pt modelId="{9C281F8A-34A3-4067-8AA5-3CE708B5781D}" type="pres">
      <dgm:prSet presAssocID="{7B5F45B9-C60D-4FB0-9503-2AC5593AE7ED}" presName="child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61A2E-310A-44E2-9AC7-24AB23F0CC6F}" type="pres">
      <dgm:prSet presAssocID="{7B5F45B9-C60D-4FB0-9503-2AC5593AE7ED}" presName="aSpace2" presStyleCnt="0"/>
      <dgm:spPr/>
    </dgm:pt>
    <dgm:pt modelId="{CCE5FA79-D634-4C41-8404-4FD55EB94DCC}" type="pres">
      <dgm:prSet presAssocID="{B6C4CEA9-BEAB-4918-A596-4C3E694223F6}" presName="child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4A180-2293-439E-9C4F-CBADB04B1CC5}" type="pres">
      <dgm:prSet presAssocID="{B6C4CEA9-BEAB-4918-A596-4C3E694223F6}" presName="aSpace2" presStyleCnt="0"/>
      <dgm:spPr/>
    </dgm:pt>
    <dgm:pt modelId="{6C8EF934-4ED0-49DD-AED0-ED9A028264D0}" type="pres">
      <dgm:prSet presAssocID="{3815C773-0925-4681-8855-D032FA20FD93}" presName="child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46201-F091-4B9D-B4B0-FA6C0BE81CCE}" type="pres">
      <dgm:prSet presAssocID="{2E0590E0-6091-4192-825B-0C7C483613D9}" presName="aSpace" presStyleCnt="0"/>
      <dgm:spPr/>
    </dgm:pt>
    <dgm:pt modelId="{B34B1807-87D3-4792-BE63-57A2031DD58B}" type="pres">
      <dgm:prSet presAssocID="{DFD1A3A0-94C0-4B2E-952C-5C5ABD9B4812}" presName="compNode" presStyleCnt="0"/>
      <dgm:spPr/>
    </dgm:pt>
    <dgm:pt modelId="{A1296B3A-00B5-40B6-B1FE-A5351CAE0860}" type="pres">
      <dgm:prSet presAssocID="{DFD1A3A0-94C0-4B2E-952C-5C5ABD9B4812}" presName="aNode" presStyleLbl="bgShp" presStyleIdx="3" presStyleCnt="4" custLinFactNeighborX="-7300" custLinFactNeighborY="1316"/>
      <dgm:spPr/>
      <dgm:t>
        <a:bodyPr/>
        <a:lstStyle/>
        <a:p>
          <a:endParaRPr lang="ru-RU"/>
        </a:p>
      </dgm:t>
    </dgm:pt>
    <dgm:pt modelId="{A038FD01-6F8E-4A62-A421-1D35C4F7924B}" type="pres">
      <dgm:prSet presAssocID="{DFD1A3A0-94C0-4B2E-952C-5C5ABD9B4812}" presName="textNode" presStyleLbl="bgShp" presStyleIdx="3" presStyleCnt="4"/>
      <dgm:spPr/>
      <dgm:t>
        <a:bodyPr/>
        <a:lstStyle/>
        <a:p>
          <a:endParaRPr lang="ru-RU"/>
        </a:p>
      </dgm:t>
    </dgm:pt>
    <dgm:pt modelId="{C2365870-956B-4921-9E3B-3E3D1576F180}" type="pres">
      <dgm:prSet presAssocID="{DFD1A3A0-94C0-4B2E-952C-5C5ABD9B4812}" presName="compChildNode" presStyleCnt="0"/>
      <dgm:spPr/>
    </dgm:pt>
    <dgm:pt modelId="{05F4C2FD-AD12-48EA-8D85-2DABDBBB3772}" type="pres">
      <dgm:prSet presAssocID="{DFD1A3A0-94C0-4B2E-952C-5C5ABD9B4812}" presName="theInnerList" presStyleCnt="0"/>
      <dgm:spPr/>
    </dgm:pt>
    <dgm:pt modelId="{3614597B-3B0F-4EAB-A3A2-385153DF3269}" type="pres">
      <dgm:prSet presAssocID="{2781A8F9-0B40-4012-865E-DF9324C622B2}" presName="childNode" presStyleLbl="node1" presStyleIdx="12" presStyleCnt="14" custLinFactNeighborX="-2668" custLinFactNeighborY="-24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B3B92-385A-4974-9627-535B5ACF927F}" type="pres">
      <dgm:prSet presAssocID="{2781A8F9-0B40-4012-865E-DF9324C622B2}" presName="aSpace2" presStyleCnt="0"/>
      <dgm:spPr/>
    </dgm:pt>
    <dgm:pt modelId="{E6E5F2E6-6B18-451C-A3BD-8BA4D81D7CB1}" type="pres">
      <dgm:prSet presAssocID="{0F47DC1F-2599-45D1-AC47-66501EED5228}" presName="childNode" presStyleLbl="node1" presStyleIdx="13" presStyleCnt="14" custScaleX="110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33BA4-69A4-4CEB-976C-4D1CDEB61ABE}" srcId="{E8DF3BFD-E420-47AE-AE25-2E04C42E1ED4}" destId="{AC934292-F216-4D29-804C-7A79175BA4D9}" srcOrd="1" destOrd="0" parTransId="{AF3AF007-1D42-474A-9FB3-592341B42C10}" sibTransId="{50AF679C-234F-4E9E-8F15-CDB1A90EC99D}"/>
    <dgm:cxn modelId="{178C64B6-48D7-45A0-9B9C-46F00FAEFB7F}" type="presOf" srcId="{AC934292-F216-4D29-804C-7A79175BA4D9}" destId="{D0D99990-B20D-4ABC-8CA1-24F07F419BD3}" srcOrd="0" destOrd="0" presId="urn:microsoft.com/office/officeart/2005/8/layout/lProcess2"/>
    <dgm:cxn modelId="{3463A737-C5C4-414E-8BA4-0666A922204A}" srcId="{DFD1A3A0-94C0-4B2E-952C-5C5ABD9B4812}" destId="{2781A8F9-0B40-4012-865E-DF9324C622B2}" srcOrd="0" destOrd="0" parTransId="{0AA5A6B8-619E-4CCD-B287-973F55281D38}" sibTransId="{0D7B1775-93D4-44CA-A80C-DA3474DE97A8}"/>
    <dgm:cxn modelId="{01C6AE7E-6526-4258-A404-2C9C90EEA26E}" srcId="{2E0590E0-6091-4192-825B-0C7C483613D9}" destId="{FC398F8C-7800-4455-B4B4-A7962752B90D}" srcOrd="1" destOrd="0" parTransId="{88D083B4-14F0-4FB1-8FDD-764681CB47AF}" sibTransId="{72095F86-D87C-4CB8-BB52-E3FE9EDDDE73}"/>
    <dgm:cxn modelId="{64B9DE9F-8CFC-4A9B-950C-63C6E9FCC999}" type="presOf" srcId="{2E0590E0-6091-4192-825B-0C7C483613D9}" destId="{FDD214F8-0C12-45C2-8703-69B5EC52BF02}" srcOrd="0" destOrd="0" presId="urn:microsoft.com/office/officeart/2005/8/layout/lProcess2"/>
    <dgm:cxn modelId="{31823E8D-8D58-49CD-98F7-DB47E789F465}" srcId="{AC934292-F216-4D29-804C-7A79175BA4D9}" destId="{4C99715B-5BD8-40B2-BEF0-C5E37391474E}" srcOrd="1" destOrd="0" parTransId="{70D0DC1F-A0E7-4584-ACE5-F5AB7FFE1FC1}" sibTransId="{F9EB6B43-4A57-40CB-8754-5A4D1B130FFA}"/>
    <dgm:cxn modelId="{23DC3916-5077-4370-9B97-227AA1940610}" type="presOf" srcId="{ECB0AE93-6861-421C-83CA-3212294F79BB}" destId="{D1745C13-6ABE-4208-8E47-2F37AEFE36DF}" srcOrd="1" destOrd="0" presId="urn:microsoft.com/office/officeart/2005/8/layout/lProcess2"/>
    <dgm:cxn modelId="{2DB0D040-6EC7-4ADA-9261-1D1F3E8A8B27}" type="presOf" srcId="{AC934292-F216-4D29-804C-7A79175BA4D9}" destId="{24A995E6-086A-44CF-AC24-502232103699}" srcOrd="1" destOrd="0" presId="urn:microsoft.com/office/officeart/2005/8/layout/lProcess2"/>
    <dgm:cxn modelId="{32C004D2-892C-449D-9FC4-36D8B2C0740F}" type="presOf" srcId="{C22742D5-D3AD-4E40-9CC0-FF9633222543}" destId="{AEFC83AC-2C34-4161-8AF1-9987341579FB}" srcOrd="0" destOrd="0" presId="urn:microsoft.com/office/officeart/2005/8/layout/lProcess2"/>
    <dgm:cxn modelId="{99BFF3EE-7C48-4909-BB6F-E958DF5595F4}" srcId="{2E0590E0-6091-4192-825B-0C7C483613D9}" destId="{B6C4CEA9-BEAB-4918-A596-4C3E694223F6}" srcOrd="3" destOrd="0" parTransId="{D6BA45C4-E54E-47D7-BE15-BCF3F92E01DE}" sibTransId="{CD4F3CAE-53F2-4658-9FF0-FC713797A7FA}"/>
    <dgm:cxn modelId="{D80B43A1-E484-4584-8102-A34E3AA29700}" type="presOf" srcId="{CE2EEC72-9ABB-44AB-A62B-775AB571F339}" destId="{AB40818C-3D3F-488B-A338-F0616A9936AC}" srcOrd="0" destOrd="0" presId="urn:microsoft.com/office/officeart/2005/8/layout/lProcess2"/>
    <dgm:cxn modelId="{C7D578B0-C505-4EA4-AFE8-93F857218493}" srcId="{AC934292-F216-4D29-804C-7A79175BA4D9}" destId="{C19D633F-35AE-40CD-8BE5-61916EEFBC36}" srcOrd="2" destOrd="0" parTransId="{CA67FE73-9545-4020-93CD-B5F69F8A7E48}" sibTransId="{918FBA95-6410-4D55-8772-FA4ECFCF945E}"/>
    <dgm:cxn modelId="{EB40ABB1-7216-4AF3-A325-7DB116DCA48A}" srcId="{DFD1A3A0-94C0-4B2E-952C-5C5ABD9B4812}" destId="{0F47DC1F-2599-45D1-AC47-66501EED5228}" srcOrd="1" destOrd="0" parTransId="{45B58DC5-0AD0-46EA-90DD-2260AFE30807}" sibTransId="{615C0F02-C056-4F49-80B2-0B6E3B965E44}"/>
    <dgm:cxn modelId="{5927FD98-08EA-445E-9F28-210C821B2FEC}" srcId="{ECB0AE93-6861-421C-83CA-3212294F79BB}" destId="{39251722-86BA-450C-AF7A-5CB8F1479284}" srcOrd="2" destOrd="0" parTransId="{94B9DA53-9F7B-4B5F-B27C-76B977FA15E3}" sibTransId="{B0A837A1-800F-458F-B359-DE726ED91368}"/>
    <dgm:cxn modelId="{878AADEA-D875-4A2F-BF86-3FEC174215BF}" type="presOf" srcId="{E8DF3BFD-E420-47AE-AE25-2E04C42E1ED4}" destId="{4EB3F416-6CD8-4584-B9B8-51F0EFC402FE}" srcOrd="0" destOrd="0" presId="urn:microsoft.com/office/officeart/2005/8/layout/lProcess2"/>
    <dgm:cxn modelId="{6B058BEC-0753-48B0-A590-3A23DA152C41}" srcId="{ECB0AE93-6861-421C-83CA-3212294F79BB}" destId="{A2836DC2-DD32-4779-8000-7DDBBA978CA6}" srcOrd="1" destOrd="0" parTransId="{B235904D-C8DB-4004-9583-1DD1C9193A30}" sibTransId="{4BD37F33-336B-4F39-9699-DDE4DA5FD857}"/>
    <dgm:cxn modelId="{89A13EEC-C117-413B-9648-79306014F2C9}" srcId="{2E0590E0-6091-4192-825B-0C7C483613D9}" destId="{C22742D5-D3AD-4E40-9CC0-FF9633222543}" srcOrd="0" destOrd="0" parTransId="{1C28EB73-9987-47FA-8F3A-AD01C4DACB7C}" sibTransId="{C9F7E900-37E4-4B78-BFC6-246036E240EE}"/>
    <dgm:cxn modelId="{FAE90587-A18F-422A-A5AB-7517017FB4F7}" type="presOf" srcId="{FC398F8C-7800-4455-B4B4-A7962752B90D}" destId="{7E2522DE-05DA-4880-A2A3-68D4CE27E861}" srcOrd="0" destOrd="0" presId="urn:microsoft.com/office/officeart/2005/8/layout/lProcess2"/>
    <dgm:cxn modelId="{67396683-30F3-4DC3-80D2-52EBAF725AF6}" srcId="{E8DF3BFD-E420-47AE-AE25-2E04C42E1ED4}" destId="{ECB0AE93-6861-421C-83CA-3212294F79BB}" srcOrd="0" destOrd="0" parTransId="{B19CC50E-87CA-49F9-9BF3-2C47C5E62110}" sibTransId="{EA40F6A0-FB40-4E47-BDC9-D84217708E8D}"/>
    <dgm:cxn modelId="{F0FFBF8B-C399-4418-972D-D2F30F0FD083}" type="presOf" srcId="{4C99715B-5BD8-40B2-BEF0-C5E37391474E}" destId="{22AB0034-2482-4EB9-A404-B6E06781974A}" srcOrd="0" destOrd="0" presId="urn:microsoft.com/office/officeart/2005/8/layout/lProcess2"/>
    <dgm:cxn modelId="{C7B3AD0C-5C7C-4F45-A50F-22D28DC34903}" type="presOf" srcId="{7B5F45B9-C60D-4FB0-9503-2AC5593AE7ED}" destId="{9C281F8A-34A3-4067-8AA5-3CE708B5781D}" srcOrd="0" destOrd="0" presId="urn:microsoft.com/office/officeart/2005/8/layout/lProcess2"/>
    <dgm:cxn modelId="{6F05FFEA-3918-43E4-9AD1-8F5D841AC63D}" type="presOf" srcId="{3815C773-0925-4681-8855-D032FA20FD93}" destId="{6C8EF934-4ED0-49DD-AED0-ED9A028264D0}" srcOrd="0" destOrd="0" presId="urn:microsoft.com/office/officeart/2005/8/layout/lProcess2"/>
    <dgm:cxn modelId="{38864CDC-9E55-4C09-9353-FB8B4EFF4715}" type="presOf" srcId="{8DA31145-96D3-4838-A3C9-1EB9D92485AC}" destId="{6C1F93E9-A129-41B3-8DE4-9EE867D9FB20}" srcOrd="0" destOrd="0" presId="urn:microsoft.com/office/officeart/2005/8/layout/lProcess2"/>
    <dgm:cxn modelId="{411704E9-B3F3-4F2F-B6D1-0CE12B39F2D0}" srcId="{E8DF3BFD-E420-47AE-AE25-2E04C42E1ED4}" destId="{DFD1A3A0-94C0-4B2E-952C-5C5ABD9B4812}" srcOrd="3" destOrd="0" parTransId="{27FD4C90-9BC1-47D4-A83F-63EA4959EA55}" sibTransId="{3FAC73EB-CADE-4E5A-A6F1-CED350BC0621}"/>
    <dgm:cxn modelId="{5475BE53-589A-45AB-8E70-76FFBC92F52E}" type="presOf" srcId="{39251722-86BA-450C-AF7A-5CB8F1479284}" destId="{AF4EA153-4433-4FCD-8AB6-2062C240FFDB}" srcOrd="0" destOrd="0" presId="urn:microsoft.com/office/officeart/2005/8/layout/lProcess2"/>
    <dgm:cxn modelId="{C2B27888-D632-4BB2-8C08-353D002EE4A5}" type="presOf" srcId="{2781A8F9-0B40-4012-865E-DF9324C622B2}" destId="{3614597B-3B0F-4EAB-A3A2-385153DF3269}" srcOrd="0" destOrd="0" presId="urn:microsoft.com/office/officeart/2005/8/layout/lProcess2"/>
    <dgm:cxn modelId="{5146D94A-0C7F-4D6F-951C-E5AB249EA5C4}" srcId="{2E0590E0-6091-4192-825B-0C7C483613D9}" destId="{7B5F45B9-C60D-4FB0-9503-2AC5593AE7ED}" srcOrd="2" destOrd="0" parTransId="{FA912A6C-F749-40D1-81F8-C1AE1C9BF590}" sibTransId="{1255BD3E-5E66-4EA8-B141-58A48161A813}"/>
    <dgm:cxn modelId="{98320684-7BBE-4CD9-9E79-50337B3B9409}" type="presOf" srcId="{B6C4CEA9-BEAB-4918-A596-4C3E694223F6}" destId="{CCE5FA79-D634-4C41-8404-4FD55EB94DCC}" srcOrd="0" destOrd="0" presId="urn:microsoft.com/office/officeart/2005/8/layout/lProcess2"/>
    <dgm:cxn modelId="{451349C7-0EAC-4B29-9BC9-27B95ED61864}" type="presOf" srcId="{A2836DC2-DD32-4779-8000-7DDBBA978CA6}" destId="{8AD9FF7E-6AD3-444B-AC10-597F114B275E}" srcOrd="0" destOrd="0" presId="urn:microsoft.com/office/officeart/2005/8/layout/lProcess2"/>
    <dgm:cxn modelId="{56A795EA-B802-4170-A65E-D6097C88BAFD}" srcId="{2E0590E0-6091-4192-825B-0C7C483613D9}" destId="{3815C773-0925-4681-8855-D032FA20FD93}" srcOrd="4" destOrd="0" parTransId="{FA8E9A04-AF14-4989-A07F-727698BCFCAC}" sibTransId="{581EF364-2640-4891-801B-0BA3545EF7F2}"/>
    <dgm:cxn modelId="{1645B8A7-8407-472F-A315-2D9C839AFF4A}" srcId="{ECB0AE93-6861-421C-83CA-3212294F79BB}" destId="{DE705BF5-DE37-4F5E-896E-CEAEDC92DEB2}" srcOrd="0" destOrd="0" parTransId="{1A130A4E-52FA-4767-90C4-ED67FAD6127B}" sibTransId="{EEFACE42-13EF-4C5F-951A-6BDAB7298A73}"/>
    <dgm:cxn modelId="{3ADDEB84-07BB-4F64-B194-E7F7904000C0}" type="presOf" srcId="{0F47DC1F-2599-45D1-AC47-66501EED5228}" destId="{E6E5F2E6-6B18-451C-A3BD-8BA4D81D7CB1}" srcOrd="0" destOrd="0" presId="urn:microsoft.com/office/officeart/2005/8/layout/lProcess2"/>
    <dgm:cxn modelId="{96D3732B-3FC7-4446-AF51-1A13A957B61A}" srcId="{E8DF3BFD-E420-47AE-AE25-2E04C42E1ED4}" destId="{2E0590E0-6091-4192-825B-0C7C483613D9}" srcOrd="2" destOrd="0" parTransId="{45B1AAA1-8554-4B93-9575-7420F71F5851}" sibTransId="{56B13FFB-50F5-4CB2-8C14-E00B3F82FC87}"/>
    <dgm:cxn modelId="{34F2E5A7-9ABD-4CFB-ABDD-134213FE0824}" type="presOf" srcId="{DFD1A3A0-94C0-4B2E-952C-5C5ABD9B4812}" destId="{A038FD01-6F8E-4A62-A421-1D35C4F7924B}" srcOrd="1" destOrd="0" presId="urn:microsoft.com/office/officeart/2005/8/layout/lProcess2"/>
    <dgm:cxn modelId="{B6EEC4C1-C88E-45EB-9434-04D316035C4E}" srcId="{AC934292-F216-4D29-804C-7A79175BA4D9}" destId="{CE2EEC72-9ABB-44AB-A62B-775AB571F339}" srcOrd="0" destOrd="0" parTransId="{5F3D8AF0-405A-4262-9284-E1D53E0FD18A}" sibTransId="{22E5DA5E-2E98-427A-A7BD-4366D94E7EFC}"/>
    <dgm:cxn modelId="{C13CD84D-CAEB-4230-ADCE-122CAA7CD48F}" type="presOf" srcId="{2E0590E0-6091-4192-825B-0C7C483613D9}" destId="{ABC29F14-769D-47A2-AA9A-21BA1A7D7A42}" srcOrd="1" destOrd="0" presId="urn:microsoft.com/office/officeart/2005/8/layout/lProcess2"/>
    <dgm:cxn modelId="{E4CB2277-002E-418F-AC28-458ADF1BF2E0}" type="presOf" srcId="{ECB0AE93-6861-421C-83CA-3212294F79BB}" destId="{66B83F55-E25B-4399-BFCD-A157F99339BB}" srcOrd="0" destOrd="0" presId="urn:microsoft.com/office/officeart/2005/8/layout/lProcess2"/>
    <dgm:cxn modelId="{B551C5C6-6625-421B-9164-94BCD04DD3F1}" type="presOf" srcId="{C19D633F-35AE-40CD-8BE5-61916EEFBC36}" destId="{4F49E70A-1EEE-44B2-AD16-A8FBA5F19195}" srcOrd="0" destOrd="0" presId="urn:microsoft.com/office/officeart/2005/8/layout/lProcess2"/>
    <dgm:cxn modelId="{C991C709-77A2-4DB9-9E62-11383E575873}" type="presOf" srcId="{DFD1A3A0-94C0-4B2E-952C-5C5ABD9B4812}" destId="{A1296B3A-00B5-40B6-B1FE-A5351CAE0860}" srcOrd="0" destOrd="0" presId="urn:microsoft.com/office/officeart/2005/8/layout/lProcess2"/>
    <dgm:cxn modelId="{DBA1877E-8CA0-489F-9569-4F28E09D5EDE}" srcId="{ECB0AE93-6861-421C-83CA-3212294F79BB}" destId="{8DA31145-96D3-4838-A3C9-1EB9D92485AC}" srcOrd="3" destOrd="0" parTransId="{F737A6E8-047A-4864-B894-F8C768A4C184}" sibTransId="{330AA1D0-0ADB-4338-966E-85AF27138014}"/>
    <dgm:cxn modelId="{07A7C135-C2E5-4129-BB7C-ECF2977989E8}" type="presOf" srcId="{DE705BF5-DE37-4F5E-896E-CEAEDC92DEB2}" destId="{3B0F195A-22C9-43E0-BFB4-D61CF3E2903C}" srcOrd="0" destOrd="0" presId="urn:microsoft.com/office/officeart/2005/8/layout/lProcess2"/>
    <dgm:cxn modelId="{D11227BE-6742-410D-A17B-BEB6542C72AB}" type="presParOf" srcId="{4EB3F416-6CD8-4584-B9B8-51F0EFC402FE}" destId="{B0B4EA60-26E3-438B-B20D-C484C923579D}" srcOrd="0" destOrd="0" presId="urn:microsoft.com/office/officeart/2005/8/layout/lProcess2"/>
    <dgm:cxn modelId="{177A141B-475A-49E9-B0A6-377218DC2B4A}" type="presParOf" srcId="{B0B4EA60-26E3-438B-B20D-C484C923579D}" destId="{66B83F55-E25B-4399-BFCD-A157F99339BB}" srcOrd="0" destOrd="0" presId="urn:microsoft.com/office/officeart/2005/8/layout/lProcess2"/>
    <dgm:cxn modelId="{854A59A1-0841-45DA-8E9D-F88181AD3C5A}" type="presParOf" srcId="{B0B4EA60-26E3-438B-B20D-C484C923579D}" destId="{D1745C13-6ABE-4208-8E47-2F37AEFE36DF}" srcOrd="1" destOrd="0" presId="urn:microsoft.com/office/officeart/2005/8/layout/lProcess2"/>
    <dgm:cxn modelId="{BBBF09D0-7DCE-4B2C-A8B4-8A30C5062718}" type="presParOf" srcId="{B0B4EA60-26E3-438B-B20D-C484C923579D}" destId="{6E162827-2F0B-4C21-968F-5C1816E7E60A}" srcOrd="2" destOrd="0" presId="urn:microsoft.com/office/officeart/2005/8/layout/lProcess2"/>
    <dgm:cxn modelId="{9ECA4BB8-5128-4DCD-A532-77CFCAAAECA6}" type="presParOf" srcId="{6E162827-2F0B-4C21-968F-5C1816E7E60A}" destId="{A38D1C61-28A3-4EC3-97FD-B1F766F75680}" srcOrd="0" destOrd="0" presId="urn:microsoft.com/office/officeart/2005/8/layout/lProcess2"/>
    <dgm:cxn modelId="{17E57F31-2C78-4096-BBEA-130BDD30E7C3}" type="presParOf" srcId="{A38D1C61-28A3-4EC3-97FD-B1F766F75680}" destId="{3B0F195A-22C9-43E0-BFB4-D61CF3E2903C}" srcOrd="0" destOrd="0" presId="urn:microsoft.com/office/officeart/2005/8/layout/lProcess2"/>
    <dgm:cxn modelId="{E6FBE128-E686-407B-9610-52EB9E6A4B44}" type="presParOf" srcId="{A38D1C61-28A3-4EC3-97FD-B1F766F75680}" destId="{0594AF01-A799-4F6D-9319-6086F4090CC8}" srcOrd="1" destOrd="0" presId="urn:microsoft.com/office/officeart/2005/8/layout/lProcess2"/>
    <dgm:cxn modelId="{FBB7B637-8924-4482-8F4E-7440C9E6158A}" type="presParOf" srcId="{A38D1C61-28A3-4EC3-97FD-B1F766F75680}" destId="{8AD9FF7E-6AD3-444B-AC10-597F114B275E}" srcOrd="2" destOrd="0" presId="urn:microsoft.com/office/officeart/2005/8/layout/lProcess2"/>
    <dgm:cxn modelId="{58FF7947-3872-4981-A3DF-646FE98A2A1C}" type="presParOf" srcId="{A38D1C61-28A3-4EC3-97FD-B1F766F75680}" destId="{BC8C7681-E086-44B1-88AC-CF7C384C20D1}" srcOrd="3" destOrd="0" presId="urn:microsoft.com/office/officeart/2005/8/layout/lProcess2"/>
    <dgm:cxn modelId="{3062FF3C-AD11-4FEB-AC5A-00BBB6BF32AA}" type="presParOf" srcId="{A38D1C61-28A3-4EC3-97FD-B1F766F75680}" destId="{AF4EA153-4433-4FCD-8AB6-2062C240FFDB}" srcOrd="4" destOrd="0" presId="urn:microsoft.com/office/officeart/2005/8/layout/lProcess2"/>
    <dgm:cxn modelId="{BA5FC289-9226-4C91-B6AA-0B38F25EAEFD}" type="presParOf" srcId="{A38D1C61-28A3-4EC3-97FD-B1F766F75680}" destId="{A4801CB4-4872-4B9C-8BB0-2ADAADAB8A76}" srcOrd="5" destOrd="0" presId="urn:microsoft.com/office/officeart/2005/8/layout/lProcess2"/>
    <dgm:cxn modelId="{5EA8E349-B5BA-4F4E-B759-19DD6F4E3D39}" type="presParOf" srcId="{A38D1C61-28A3-4EC3-97FD-B1F766F75680}" destId="{6C1F93E9-A129-41B3-8DE4-9EE867D9FB20}" srcOrd="6" destOrd="0" presId="urn:microsoft.com/office/officeart/2005/8/layout/lProcess2"/>
    <dgm:cxn modelId="{FDCD5A65-46E7-4A40-8AE4-1A67E944E595}" type="presParOf" srcId="{4EB3F416-6CD8-4584-B9B8-51F0EFC402FE}" destId="{A9C7384B-4FD6-4780-BBB8-B51D7AD5D5FE}" srcOrd="1" destOrd="0" presId="urn:microsoft.com/office/officeart/2005/8/layout/lProcess2"/>
    <dgm:cxn modelId="{7C016725-74EE-476C-AC8C-E1D11C4AD70A}" type="presParOf" srcId="{4EB3F416-6CD8-4584-B9B8-51F0EFC402FE}" destId="{8FB446DD-D9BA-495D-9C91-160D8B83A86B}" srcOrd="2" destOrd="0" presId="urn:microsoft.com/office/officeart/2005/8/layout/lProcess2"/>
    <dgm:cxn modelId="{FE711CD5-753F-41C3-BE1C-46246672BFE2}" type="presParOf" srcId="{8FB446DD-D9BA-495D-9C91-160D8B83A86B}" destId="{D0D99990-B20D-4ABC-8CA1-24F07F419BD3}" srcOrd="0" destOrd="0" presId="urn:microsoft.com/office/officeart/2005/8/layout/lProcess2"/>
    <dgm:cxn modelId="{356115BB-8F84-4072-B5A6-F03AD8C583F7}" type="presParOf" srcId="{8FB446DD-D9BA-495D-9C91-160D8B83A86B}" destId="{24A995E6-086A-44CF-AC24-502232103699}" srcOrd="1" destOrd="0" presId="urn:microsoft.com/office/officeart/2005/8/layout/lProcess2"/>
    <dgm:cxn modelId="{08B6F4C7-4BB5-422B-AD38-F3FA3CBBFA49}" type="presParOf" srcId="{8FB446DD-D9BA-495D-9C91-160D8B83A86B}" destId="{E21192E4-D1BE-4798-93DB-0E922B0B5560}" srcOrd="2" destOrd="0" presId="urn:microsoft.com/office/officeart/2005/8/layout/lProcess2"/>
    <dgm:cxn modelId="{240826C2-B8D6-4A20-8D95-4AD2DDABC03E}" type="presParOf" srcId="{E21192E4-D1BE-4798-93DB-0E922B0B5560}" destId="{8D069761-7F6B-4E54-B022-E2CABCD49E99}" srcOrd="0" destOrd="0" presId="urn:microsoft.com/office/officeart/2005/8/layout/lProcess2"/>
    <dgm:cxn modelId="{227D1893-421C-4CE3-8049-2A3D12CE2FE4}" type="presParOf" srcId="{8D069761-7F6B-4E54-B022-E2CABCD49E99}" destId="{AB40818C-3D3F-488B-A338-F0616A9936AC}" srcOrd="0" destOrd="0" presId="urn:microsoft.com/office/officeart/2005/8/layout/lProcess2"/>
    <dgm:cxn modelId="{0F5FE714-E70E-411E-9AF0-64D256E89E83}" type="presParOf" srcId="{8D069761-7F6B-4E54-B022-E2CABCD49E99}" destId="{9F07DEA5-07FC-4C23-B453-77335B7A5715}" srcOrd="1" destOrd="0" presId="urn:microsoft.com/office/officeart/2005/8/layout/lProcess2"/>
    <dgm:cxn modelId="{8B481715-9EE8-4B6F-8951-5DDDBC90DA98}" type="presParOf" srcId="{8D069761-7F6B-4E54-B022-E2CABCD49E99}" destId="{22AB0034-2482-4EB9-A404-B6E06781974A}" srcOrd="2" destOrd="0" presId="urn:microsoft.com/office/officeart/2005/8/layout/lProcess2"/>
    <dgm:cxn modelId="{94E6A14B-1469-4162-A065-B2CF485DA637}" type="presParOf" srcId="{8D069761-7F6B-4E54-B022-E2CABCD49E99}" destId="{6C196518-80F3-4186-82AA-2FA99266912E}" srcOrd="3" destOrd="0" presId="urn:microsoft.com/office/officeart/2005/8/layout/lProcess2"/>
    <dgm:cxn modelId="{4EBBDB84-083E-4282-8CCD-A9F809EAD66E}" type="presParOf" srcId="{8D069761-7F6B-4E54-B022-E2CABCD49E99}" destId="{4F49E70A-1EEE-44B2-AD16-A8FBA5F19195}" srcOrd="4" destOrd="0" presId="urn:microsoft.com/office/officeart/2005/8/layout/lProcess2"/>
    <dgm:cxn modelId="{7FC997E5-3694-4B7C-B7FE-8EEA470B7211}" type="presParOf" srcId="{4EB3F416-6CD8-4584-B9B8-51F0EFC402FE}" destId="{A664247F-625D-404C-93C8-E365E81B8357}" srcOrd="3" destOrd="0" presId="urn:microsoft.com/office/officeart/2005/8/layout/lProcess2"/>
    <dgm:cxn modelId="{CA729DB7-1685-43CD-BD3F-67F84935DBB5}" type="presParOf" srcId="{4EB3F416-6CD8-4584-B9B8-51F0EFC402FE}" destId="{63863347-8A44-464D-95A4-37C077DF46FD}" srcOrd="4" destOrd="0" presId="urn:microsoft.com/office/officeart/2005/8/layout/lProcess2"/>
    <dgm:cxn modelId="{2B1C5017-089F-4727-A5DA-D6ADEC6A7E07}" type="presParOf" srcId="{63863347-8A44-464D-95A4-37C077DF46FD}" destId="{FDD214F8-0C12-45C2-8703-69B5EC52BF02}" srcOrd="0" destOrd="0" presId="urn:microsoft.com/office/officeart/2005/8/layout/lProcess2"/>
    <dgm:cxn modelId="{4F8666C5-63F4-4AA1-998A-4B2C6B685FC0}" type="presParOf" srcId="{63863347-8A44-464D-95A4-37C077DF46FD}" destId="{ABC29F14-769D-47A2-AA9A-21BA1A7D7A42}" srcOrd="1" destOrd="0" presId="urn:microsoft.com/office/officeart/2005/8/layout/lProcess2"/>
    <dgm:cxn modelId="{D6D77193-BE79-44AC-B729-A6928626A815}" type="presParOf" srcId="{63863347-8A44-464D-95A4-37C077DF46FD}" destId="{982BE64C-7217-4C41-876A-CF53B9A89CA6}" srcOrd="2" destOrd="0" presId="urn:microsoft.com/office/officeart/2005/8/layout/lProcess2"/>
    <dgm:cxn modelId="{C0F3EACA-2594-42C1-98D6-932DCB725097}" type="presParOf" srcId="{982BE64C-7217-4C41-876A-CF53B9A89CA6}" destId="{0D9F7A95-25A9-47A4-8D22-6BB7627BBE9F}" srcOrd="0" destOrd="0" presId="urn:microsoft.com/office/officeart/2005/8/layout/lProcess2"/>
    <dgm:cxn modelId="{95432AEA-D63A-4877-A10F-75317E9559BF}" type="presParOf" srcId="{0D9F7A95-25A9-47A4-8D22-6BB7627BBE9F}" destId="{AEFC83AC-2C34-4161-8AF1-9987341579FB}" srcOrd="0" destOrd="0" presId="urn:microsoft.com/office/officeart/2005/8/layout/lProcess2"/>
    <dgm:cxn modelId="{7750B8C9-E334-478E-B296-51710B3C856C}" type="presParOf" srcId="{0D9F7A95-25A9-47A4-8D22-6BB7627BBE9F}" destId="{8AB5F1D6-ECF2-41B5-86F2-2E014CCDACE9}" srcOrd="1" destOrd="0" presId="urn:microsoft.com/office/officeart/2005/8/layout/lProcess2"/>
    <dgm:cxn modelId="{EC66331B-C996-408D-BC5F-D457D6036AF7}" type="presParOf" srcId="{0D9F7A95-25A9-47A4-8D22-6BB7627BBE9F}" destId="{7E2522DE-05DA-4880-A2A3-68D4CE27E861}" srcOrd="2" destOrd="0" presId="urn:microsoft.com/office/officeart/2005/8/layout/lProcess2"/>
    <dgm:cxn modelId="{2B9EC4F4-C1FE-4B78-BD4D-8CF9E763DCE0}" type="presParOf" srcId="{0D9F7A95-25A9-47A4-8D22-6BB7627BBE9F}" destId="{C2BD0C36-BE63-4D3C-8D67-F8F72CE2686C}" srcOrd="3" destOrd="0" presId="urn:microsoft.com/office/officeart/2005/8/layout/lProcess2"/>
    <dgm:cxn modelId="{A0B6A579-F9A7-4EDA-AE9B-6DA5FD2746D9}" type="presParOf" srcId="{0D9F7A95-25A9-47A4-8D22-6BB7627BBE9F}" destId="{9C281F8A-34A3-4067-8AA5-3CE708B5781D}" srcOrd="4" destOrd="0" presId="urn:microsoft.com/office/officeart/2005/8/layout/lProcess2"/>
    <dgm:cxn modelId="{1F07A7DA-C988-42E9-B5C6-661BAD6700C3}" type="presParOf" srcId="{0D9F7A95-25A9-47A4-8D22-6BB7627BBE9F}" destId="{94061A2E-310A-44E2-9AC7-24AB23F0CC6F}" srcOrd="5" destOrd="0" presId="urn:microsoft.com/office/officeart/2005/8/layout/lProcess2"/>
    <dgm:cxn modelId="{67D83E71-A49E-4A16-A58D-9E2FD6191D51}" type="presParOf" srcId="{0D9F7A95-25A9-47A4-8D22-6BB7627BBE9F}" destId="{CCE5FA79-D634-4C41-8404-4FD55EB94DCC}" srcOrd="6" destOrd="0" presId="urn:microsoft.com/office/officeart/2005/8/layout/lProcess2"/>
    <dgm:cxn modelId="{1B9085E6-F991-44AA-94DE-D5E7DD2EEF10}" type="presParOf" srcId="{0D9F7A95-25A9-47A4-8D22-6BB7627BBE9F}" destId="{9654A180-2293-439E-9C4F-CBADB04B1CC5}" srcOrd="7" destOrd="0" presId="urn:microsoft.com/office/officeart/2005/8/layout/lProcess2"/>
    <dgm:cxn modelId="{419625E4-4A26-4546-BC79-7C1300C9A392}" type="presParOf" srcId="{0D9F7A95-25A9-47A4-8D22-6BB7627BBE9F}" destId="{6C8EF934-4ED0-49DD-AED0-ED9A028264D0}" srcOrd="8" destOrd="0" presId="urn:microsoft.com/office/officeart/2005/8/layout/lProcess2"/>
    <dgm:cxn modelId="{0FD6EB3E-43FC-4A38-8949-063B8043BC96}" type="presParOf" srcId="{4EB3F416-6CD8-4584-B9B8-51F0EFC402FE}" destId="{C4346201-F091-4B9D-B4B0-FA6C0BE81CCE}" srcOrd="5" destOrd="0" presId="urn:microsoft.com/office/officeart/2005/8/layout/lProcess2"/>
    <dgm:cxn modelId="{98D99C04-2C8F-42A3-B4CA-E1412B8E08F4}" type="presParOf" srcId="{4EB3F416-6CD8-4584-B9B8-51F0EFC402FE}" destId="{B34B1807-87D3-4792-BE63-57A2031DD58B}" srcOrd="6" destOrd="0" presId="urn:microsoft.com/office/officeart/2005/8/layout/lProcess2"/>
    <dgm:cxn modelId="{11A5239E-50BF-4200-8C7F-4886BA06558C}" type="presParOf" srcId="{B34B1807-87D3-4792-BE63-57A2031DD58B}" destId="{A1296B3A-00B5-40B6-B1FE-A5351CAE0860}" srcOrd="0" destOrd="0" presId="urn:microsoft.com/office/officeart/2005/8/layout/lProcess2"/>
    <dgm:cxn modelId="{EF9E4B14-A5FF-469B-856F-D02BCF3B8D56}" type="presParOf" srcId="{B34B1807-87D3-4792-BE63-57A2031DD58B}" destId="{A038FD01-6F8E-4A62-A421-1D35C4F7924B}" srcOrd="1" destOrd="0" presId="urn:microsoft.com/office/officeart/2005/8/layout/lProcess2"/>
    <dgm:cxn modelId="{89233A7C-E71C-4A2E-9901-9FB88B636A5C}" type="presParOf" srcId="{B34B1807-87D3-4792-BE63-57A2031DD58B}" destId="{C2365870-956B-4921-9E3B-3E3D1576F180}" srcOrd="2" destOrd="0" presId="urn:microsoft.com/office/officeart/2005/8/layout/lProcess2"/>
    <dgm:cxn modelId="{B6F5A2F3-8B58-47C1-B9C6-1297D97F30CA}" type="presParOf" srcId="{C2365870-956B-4921-9E3B-3E3D1576F180}" destId="{05F4C2FD-AD12-48EA-8D85-2DABDBBB3772}" srcOrd="0" destOrd="0" presId="urn:microsoft.com/office/officeart/2005/8/layout/lProcess2"/>
    <dgm:cxn modelId="{441D859A-27F3-47D6-AA85-51EB28C9C68D}" type="presParOf" srcId="{05F4C2FD-AD12-48EA-8D85-2DABDBBB3772}" destId="{3614597B-3B0F-4EAB-A3A2-385153DF3269}" srcOrd="0" destOrd="0" presId="urn:microsoft.com/office/officeart/2005/8/layout/lProcess2"/>
    <dgm:cxn modelId="{646364E1-8C45-45F3-AAC0-AC7896258177}" type="presParOf" srcId="{05F4C2FD-AD12-48EA-8D85-2DABDBBB3772}" destId="{057B3B92-385A-4974-9627-535B5ACF927F}" srcOrd="1" destOrd="0" presId="urn:microsoft.com/office/officeart/2005/8/layout/lProcess2"/>
    <dgm:cxn modelId="{0DE664CB-9C14-495F-84D7-28A650146D1F}" type="presParOf" srcId="{05F4C2FD-AD12-48EA-8D85-2DABDBBB3772}" destId="{E6E5F2E6-6B18-451C-A3BD-8BA4D81D7CB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F3BFD-E420-47AE-AE25-2E04C42E1ED4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B0AE93-6861-421C-83CA-3212294F79BB}">
      <dgm:prSet phldrT="[Текст]" custT="1"/>
      <dgm:spPr/>
      <dgm:t>
        <a:bodyPr/>
        <a:lstStyle/>
        <a:p>
          <a:r>
            <a:rPr lang="ru-RU" sz="2400" b="1"/>
            <a:t>«Мои книги…»</a:t>
          </a:r>
          <a:endParaRPr lang="ru-RU" sz="2400" b="1" dirty="0"/>
        </a:p>
      </dgm:t>
    </dgm:pt>
    <dgm:pt modelId="{B19CC50E-87CA-49F9-9BF3-2C47C5E62110}" type="parTrans" cxnId="{67396683-30F3-4DC3-80D2-52EBAF725AF6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EA40F6A0-FB40-4E47-BDC9-D84217708E8D}" type="sibTrans" cxnId="{67396683-30F3-4DC3-80D2-52EBAF725AF6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DE705BF5-DE37-4F5E-896E-CEAEDC92DEB2}">
      <dgm:prSet phldrT="[Текст]" custT="1"/>
      <dgm:spPr/>
      <dgm:t>
        <a:bodyPr/>
        <a:lstStyle/>
        <a:p>
          <a:r>
            <a:rPr lang="ru-RU" sz="2400" b="1"/>
            <a:t>«постоянно валяются» </a:t>
          </a:r>
          <a:endParaRPr lang="ru-RU" sz="2400" b="1" dirty="0"/>
        </a:p>
      </dgm:t>
    </dgm:pt>
    <dgm:pt modelId="{1A130A4E-52FA-4767-90C4-ED67FAD6127B}" type="parTrans" cxnId="{1645B8A7-8407-472F-A315-2D9C839AFF4A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EEFACE42-13EF-4C5F-951A-6BDAB7298A73}" type="sibTrans" cxnId="{1645B8A7-8407-472F-A315-2D9C839AFF4A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AC934292-F216-4D29-804C-7A79175BA4D9}">
      <dgm:prSet phldrT="[Текст]" custT="1"/>
      <dgm:spPr/>
      <dgm:t>
        <a:bodyPr/>
        <a:lstStyle/>
        <a:p>
          <a:r>
            <a:rPr lang="ru-RU" sz="2400" b="1"/>
            <a:t>«Лучшая книга, которую мне читала мама…»</a:t>
          </a:r>
          <a:endParaRPr lang="ru-RU" sz="2400" b="1" dirty="0"/>
        </a:p>
      </dgm:t>
    </dgm:pt>
    <dgm:pt modelId="{AF3AF007-1D42-474A-9FB3-592341B42C10}" type="parTrans" cxnId="{B2E33BA4-69A4-4CEB-976C-4D1CDEB61AB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50AF679C-234F-4E9E-8F15-CDB1A90EC99D}" type="sibTrans" cxnId="{B2E33BA4-69A4-4CEB-976C-4D1CDEB61AB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CE2EEC72-9ABB-44AB-A62B-775AB571F339}">
      <dgm:prSet phldrT="[Текст]" custT="1"/>
      <dgm:spPr/>
      <dgm:t>
        <a:bodyPr/>
        <a:lstStyle/>
        <a:p>
          <a:r>
            <a:rPr lang="ru-RU" sz="2400" b="1"/>
            <a:t>«нет»</a:t>
          </a:r>
          <a:endParaRPr lang="ru-RU" sz="2400" b="1" dirty="0"/>
        </a:p>
      </dgm:t>
    </dgm:pt>
    <dgm:pt modelId="{5F3D8AF0-405A-4262-9284-E1D53E0FD18A}" type="parTrans" cxnId="{B6EEC4C1-C88E-45EB-9434-04D316035C4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22E5DA5E-2E98-427A-A7BD-4366D94E7EFC}" type="sibTrans" cxnId="{B6EEC4C1-C88E-45EB-9434-04D316035C4E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A2836DC2-DD32-4779-8000-7DDBBA978CA6}">
      <dgm:prSet phldrT="[Текст]" custT="1"/>
      <dgm:spPr/>
      <dgm:t>
        <a:bodyPr/>
        <a:lstStyle/>
        <a:p>
          <a:r>
            <a:rPr lang="ru-RU" sz="2400" b="1"/>
            <a:t>«скучные»</a:t>
          </a:r>
          <a:endParaRPr lang="ru-RU" sz="2400" b="1" dirty="0"/>
        </a:p>
      </dgm:t>
    </dgm:pt>
    <dgm:pt modelId="{B235904D-C8DB-4004-9583-1DD1C9193A30}" type="parTrans" cxnId="{6B058BEC-0753-48B0-A590-3A23DA152C41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4BD37F33-336B-4F39-9699-DDE4DA5FD857}" type="sibTrans" cxnId="{6B058BEC-0753-48B0-A590-3A23DA152C41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C19D633F-35AE-40CD-8BE5-61916EEFBC3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1"/>
            <a:t>«не помню…воспитатель читала интересную, не помню название»</a:t>
          </a:r>
          <a:endParaRPr lang="ru-RU" sz="1800" b="1" dirty="0"/>
        </a:p>
      </dgm:t>
    </dgm:pt>
    <dgm:pt modelId="{918FBA95-6410-4D55-8772-FA4ECFCF945E}" type="sibTrans" cxnId="{C7D578B0-C505-4EA4-AFE8-93F857218493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CA67FE73-9545-4020-93CD-B5F69F8A7E48}" type="parTrans" cxnId="{C7D578B0-C505-4EA4-AFE8-93F857218493}">
      <dgm:prSet/>
      <dgm:spPr/>
      <dgm:t>
        <a:bodyPr/>
        <a:lstStyle/>
        <a:p>
          <a:endParaRPr lang="ru-RU" sz="2000" b="1">
            <a:solidFill>
              <a:sysClr val="windowText" lastClr="000000"/>
            </a:solidFill>
          </a:endParaRPr>
        </a:p>
      </dgm:t>
    </dgm:pt>
    <dgm:pt modelId="{4EB3F416-6CD8-4584-B9B8-51F0EFC402FE}" type="pres">
      <dgm:prSet presAssocID="{E8DF3BFD-E420-47AE-AE25-2E04C42E1ED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4EA60-26E3-438B-B20D-C484C923579D}" type="pres">
      <dgm:prSet presAssocID="{ECB0AE93-6861-421C-83CA-3212294F79BB}" presName="compNode" presStyleCnt="0"/>
      <dgm:spPr/>
    </dgm:pt>
    <dgm:pt modelId="{66B83F55-E25B-4399-BFCD-A157F99339BB}" type="pres">
      <dgm:prSet presAssocID="{ECB0AE93-6861-421C-83CA-3212294F79BB}" presName="aNode" presStyleLbl="bgShp" presStyleIdx="0" presStyleCnt="2" custLinFactNeighborX="-102"/>
      <dgm:spPr/>
      <dgm:t>
        <a:bodyPr/>
        <a:lstStyle/>
        <a:p>
          <a:endParaRPr lang="ru-RU"/>
        </a:p>
      </dgm:t>
    </dgm:pt>
    <dgm:pt modelId="{D1745C13-6ABE-4208-8E47-2F37AEFE36DF}" type="pres">
      <dgm:prSet presAssocID="{ECB0AE93-6861-421C-83CA-3212294F79BB}" presName="textNode" presStyleLbl="bgShp" presStyleIdx="0" presStyleCnt="2"/>
      <dgm:spPr/>
      <dgm:t>
        <a:bodyPr/>
        <a:lstStyle/>
        <a:p>
          <a:endParaRPr lang="ru-RU"/>
        </a:p>
      </dgm:t>
    </dgm:pt>
    <dgm:pt modelId="{6E162827-2F0B-4C21-968F-5C1816E7E60A}" type="pres">
      <dgm:prSet presAssocID="{ECB0AE93-6861-421C-83CA-3212294F79BB}" presName="compChildNode" presStyleCnt="0"/>
      <dgm:spPr/>
    </dgm:pt>
    <dgm:pt modelId="{A38D1C61-28A3-4EC3-97FD-B1F766F75680}" type="pres">
      <dgm:prSet presAssocID="{ECB0AE93-6861-421C-83CA-3212294F79BB}" presName="theInnerList" presStyleCnt="0"/>
      <dgm:spPr/>
    </dgm:pt>
    <dgm:pt modelId="{3B0F195A-22C9-43E0-BFB4-D61CF3E2903C}" type="pres">
      <dgm:prSet presAssocID="{DE705BF5-DE37-4F5E-896E-CEAEDC92DEB2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4AF01-A799-4F6D-9319-6086F4090CC8}" type="pres">
      <dgm:prSet presAssocID="{DE705BF5-DE37-4F5E-896E-CEAEDC92DEB2}" presName="aSpace2" presStyleCnt="0"/>
      <dgm:spPr/>
    </dgm:pt>
    <dgm:pt modelId="{8AD9FF7E-6AD3-444B-AC10-597F114B275E}" type="pres">
      <dgm:prSet presAssocID="{A2836DC2-DD32-4779-8000-7DDBBA978CA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7384B-4FD6-4780-BBB8-B51D7AD5D5FE}" type="pres">
      <dgm:prSet presAssocID="{ECB0AE93-6861-421C-83CA-3212294F79BB}" presName="aSpace" presStyleCnt="0"/>
      <dgm:spPr/>
    </dgm:pt>
    <dgm:pt modelId="{8FB446DD-D9BA-495D-9C91-160D8B83A86B}" type="pres">
      <dgm:prSet presAssocID="{AC934292-F216-4D29-804C-7A79175BA4D9}" presName="compNode" presStyleCnt="0"/>
      <dgm:spPr/>
    </dgm:pt>
    <dgm:pt modelId="{D0D99990-B20D-4ABC-8CA1-24F07F419BD3}" type="pres">
      <dgm:prSet presAssocID="{AC934292-F216-4D29-804C-7A79175BA4D9}" presName="aNode" presStyleLbl="bgShp" presStyleIdx="1" presStyleCnt="2"/>
      <dgm:spPr/>
      <dgm:t>
        <a:bodyPr/>
        <a:lstStyle/>
        <a:p>
          <a:endParaRPr lang="ru-RU"/>
        </a:p>
      </dgm:t>
    </dgm:pt>
    <dgm:pt modelId="{24A995E6-086A-44CF-AC24-502232103699}" type="pres">
      <dgm:prSet presAssocID="{AC934292-F216-4D29-804C-7A79175BA4D9}" presName="textNode" presStyleLbl="bgShp" presStyleIdx="1" presStyleCnt="2"/>
      <dgm:spPr/>
      <dgm:t>
        <a:bodyPr/>
        <a:lstStyle/>
        <a:p>
          <a:endParaRPr lang="ru-RU"/>
        </a:p>
      </dgm:t>
    </dgm:pt>
    <dgm:pt modelId="{E21192E4-D1BE-4798-93DB-0E922B0B5560}" type="pres">
      <dgm:prSet presAssocID="{AC934292-F216-4D29-804C-7A79175BA4D9}" presName="compChildNode" presStyleCnt="0"/>
      <dgm:spPr/>
    </dgm:pt>
    <dgm:pt modelId="{8D069761-7F6B-4E54-B022-E2CABCD49E99}" type="pres">
      <dgm:prSet presAssocID="{AC934292-F216-4D29-804C-7A79175BA4D9}" presName="theInnerList" presStyleCnt="0"/>
      <dgm:spPr/>
    </dgm:pt>
    <dgm:pt modelId="{AB40818C-3D3F-488B-A338-F0616A9936AC}" type="pres">
      <dgm:prSet presAssocID="{CE2EEC72-9ABB-44AB-A62B-775AB571F339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7DEA5-07FC-4C23-B453-77335B7A5715}" type="pres">
      <dgm:prSet presAssocID="{CE2EEC72-9ABB-44AB-A62B-775AB571F339}" presName="aSpace2" presStyleCnt="0"/>
      <dgm:spPr/>
    </dgm:pt>
    <dgm:pt modelId="{4F49E70A-1EEE-44B2-AD16-A8FBA5F19195}" type="pres">
      <dgm:prSet presAssocID="{C19D633F-35AE-40CD-8BE5-61916EEFBC36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EC4C1-C88E-45EB-9434-04D316035C4E}" srcId="{AC934292-F216-4D29-804C-7A79175BA4D9}" destId="{CE2EEC72-9ABB-44AB-A62B-775AB571F339}" srcOrd="0" destOrd="0" parTransId="{5F3D8AF0-405A-4262-9284-E1D53E0FD18A}" sibTransId="{22E5DA5E-2E98-427A-A7BD-4366D94E7EFC}"/>
    <dgm:cxn modelId="{A9838182-C0F6-4BCA-B118-B0AA0C5C59B3}" type="presOf" srcId="{C19D633F-35AE-40CD-8BE5-61916EEFBC36}" destId="{4F49E70A-1EEE-44B2-AD16-A8FBA5F19195}" srcOrd="0" destOrd="0" presId="urn:microsoft.com/office/officeart/2005/8/layout/lProcess2"/>
    <dgm:cxn modelId="{62942A6D-F04D-4750-BC0C-B717F719293A}" type="presOf" srcId="{DE705BF5-DE37-4F5E-896E-CEAEDC92DEB2}" destId="{3B0F195A-22C9-43E0-BFB4-D61CF3E2903C}" srcOrd="0" destOrd="0" presId="urn:microsoft.com/office/officeart/2005/8/layout/lProcess2"/>
    <dgm:cxn modelId="{814528EE-A8DE-4756-ABF6-1CCF5034CCA6}" type="presOf" srcId="{A2836DC2-DD32-4779-8000-7DDBBA978CA6}" destId="{8AD9FF7E-6AD3-444B-AC10-597F114B275E}" srcOrd="0" destOrd="0" presId="urn:microsoft.com/office/officeart/2005/8/layout/lProcess2"/>
    <dgm:cxn modelId="{7F8AF9B2-97EC-47DA-B9FD-AFE53EDB094F}" type="presOf" srcId="{AC934292-F216-4D29-804C-7A79175BA4D9}" destId="{24A995E6-086A-44CF-AC24-502232103699}" srcOrd="1" destOrd="0" presId="urn:microsoft.com/office/officeart/2005/8/layout/lProcess2"/>
    <dgm:cxn modelId="{3821E4B2-D55B-4A53-9D00-866B79CFFABC}" type="presOf" srcId="{ECB0AE93-6861-421C-83CA-3212294F79BB}" destId="{66B83F55-E25B-4399-BFCD-A157F99339BB}" srcOrd="0" destOrd="0" presId="urn:microsoft.com/office/officeart/2005/8/layout/lProcess2"/>
    <dgm:cxn modelId="{67396683-30F3-4DC3-80D2-52EBAF725AF6}" srcId="{E8DF3BFD-E420-47AE-AE25-2E04C42E1ED4}" destId="{ECB0AE93-6861-421C-83CA-3212294F79BB}" srcOrd="0" destOrd="0" parTransId="{B19CC50E-87CA-49F9-9BF3-2C47C5E62110}" sibTransId="{EA40F6A0-FB40-4E47-BDC9-D84217708E8D}"/>
    <dgm:cxn modelId="{B2E33BA4-69A4-4CEB-976C-4D1CDEB61ABE}" srcId="{E8DF3BFD-E420-47AE-AE25-2E04C42E1ED4}" destId="{AC934292-F216-4D29-804C-7A79175BA4D9}" srcOrd="1" destOrd="0" parTransId="{AF3AF007-1D42-474A-9FB3-592341B42C10}" sibTransId="{50AF679C-234F-4E9E-8F15-CDB1A90EC99D}"/>
    <dgm:cxn modelId="{1519DB7C-D0D5-4C06-A8DD-8FD7FD82DAB4}" type="presOf" srcId="{CE2EEC72-9ABB-44AB-A62B-775AB571F339}" destId="{AB40818C-3D3F-488B-A338-F0616A9936AC}" srcOrd="0" destOrd="0" presId="urn:microsoft.com/office/officeart/2005/8/layout/lProcess2"/>
    <dgm:cxn modelId="{6B058BEC-0753-48B0-A590-3A23DA152C41}" srcId="{ECB0AE93-6861-421C-83CA-3212294F79BB}" destId="{A2836DC2-DD32-4779-8000-7DDBBA978CA6}" srcOrd="1" destOrd="0" parTransId="{B235904D-C8DB-4004-9583-1DD1C9193A30}" sibTransId="{4BD37F33-336B-4F39-9699-DDE4DA5FD857}"/>
    <dgm:cxn modelId="{C7D578B0-C505-4EA4-AFE8-93F857218493}" srcId="{AC934292-F216-4D29-804C-7A79175BA4D9}" destId="{C19D633F-35AE-40CD-8BE5-61916EEFBC36}" srcOrd="1" destOrd="0" parTransId="{CA67FE73-9545-4020-93CD-B5F69F8A7E48}" sibTransId="{918FBA95-6410-4D55-8772-FA4ECFCF945E}"/>
    <dgm:cxn modelId="{1645B8A7-8407-472F-A315-2D9C839AFF4A}" srcId="{ECB0AE93-6861-421C-83CA-3212294F79BB}" destId="{DE705BF5-DE37-4F5E-896E-CEAEDC92DEB2}" srcOrd="0" destOrd="0" parTransId="{1A130A4E-52FA-4767-90C4-ED67FAD6127B}" sibTransId="{EEFACE42-13EF-4C5F-951A-6BDAB7298A73}"/>
    <dgm:cxn modelId="{C16B64FD-CDAA-4A66-A175-3C02DE5A1819}" type="presOf" srcId="{E8DF3BFD-E420-47AE-AE25-2E04C42E1ED4}" destId="{4EB3F416-6CD8-4584-B9B8-51F0EFC402FE}" srcOrd="0" destOrd="0" presId="urn:microsoft.com/office/officeart/2005/8/layout/lProcess2"/>
    <dgm:cxn modelId="{C2744AFF-856A-48E8-8A06-E61A30F68A93}" type="presOf" srcId="{AC934292-F216-4D29-804C-7A79175BA4D9}" destId="{D0D99990-B20D-4ABC-8CA1-24F07F419BD3}" srcOrd="0" destOrd="0" presId="urn:microsoft.com/office/officeart/2005/8/layout/lProcess2"/>
    <dgm:cxn modelId="{CEEB6334-8755-4535-BAB2-4D46845EA91F}" type="presOf" srcId="{ECB0AE93-6861-421C-83CA-3212294F79BB}" destId="{D1745C13-6ABE-4208-8E47-2F37AEFE36DF}" srcOrd="1" destOrd="0" presId="urn:microsoft.com/office/officeart/2005/8/layout/lProcess2"/>
    <dgm:cxn modelId="{18582259-9ADB-46CC-8E2B-7FED29E80CF2}" type="presParOf" srcId="{4EB3F416-6CD8-4584-B9B8-51F0EFC402FE}" destId="{B0B4EA60-26E3-438B-B20D-C484C923579D}" srcOrd="0" destOrd="0" presId="urn:microsoft.com/office/officeart/2005/8/layout/lProcess2"/>
    <dgm:cxn modelId="{34939ECA-7F8E-4B3C-ADB7-786A52F6BA30}" type="presParOf" srcId="{B0B4EA60-26E3-438B-B20D-C484C923579D}" destId="{66B83F55-E25B-4399-BFCD-A157F99339BB}" srcOrd="0" destOrd="0" presId="urn:microsoft.com/office/officeart/2005/8/layout/lProcess2"/>
    <dgm:cxn modelId="{D00F8A04-FE9D-412E-9042-501440FB8B37}" type="presParOf" srcId="{B0B4EA60-26E3-438B-B20D-C484C923579D}" destId="{D1745C13-6ABE-4208-8E47-2F37AEFE36DF}" srcOrd="1" destOrd="0" presId="urn:microsoft.com/office/officeart/2005/8/layout/lProcess2"/>
    <dgm:cxn modelId="{680AD2C2-7945-4715-AB36-FB10E0FB48DC}" type="presParOf" srcId="{B0B4EA60-26E3-438B-B20D-C484C923579D}" destId="{6E162827-2F0B-4C21-968F-5C1816E7E60A}" srcOrd="2" destOrd="0" presId="urn:microsoft.com/office/officeart/2005/8/layout/lProcess2"/>
    <dgm:cxn modelId="{204B0047-E830-46E0-96DE-F8F4D5673809}" type="presParOf" srcId="{6E162827-2F0B-4C21-968F-5C1816E7E60A}" destId="{A38D1C61-28A3-4EC3-97FD-B1F766F75680}" srcOrd="0" destOrd="0" presId="urn:microsoft.com/office/officeart/2005/8/layout/lProcess2"/>
    <dgm:cxn modelId="{272D4DC1-E7DF-48DE-953A-6E07B7856E23}" type="presParOf" srcId="{A38D1C61-28A3-4EC3-97FD-B1F766F75680}" destId="{3B0F195A-22C9-43E0-BFB4-D61CF3E2903C}" srcOrd="0" destOrd="0" presId="urn:microsoft.com/office/officeart/2005/8/layout/lProcess2"/>
    <dgm:cxn modelId="{F652532F-F602-4440-ACAC-87BCA20F6E8A}" type="presParOf" srcId="{A38D1C61-28A3-4EC3-97FD-B1F766F75680}" destId="{0594AF01-A799-4F6D-9319-6086F4090CC8}" srcOrd="1" destOrd="0" presId="urn:microsoft.com/office/officeart/2005/8/layout/lProcess2"/>
    <dgm:cxn modelId="{FB156A73-DCF0-4BD5-A84D-3307A4D11F9B}" type="presParOf" srcId="{A38D1C61-28A3-4EC3-97FD-B1F766F75680}" destId="{8AD9FF7E-6AD3-444B-AC10-597F114B275E}" srcOrd="2" destOrd="0" presId="urn:microsoft.com/office/officeart/2005/8/layout/lProcess2"/>
    <dgm:cxn modelId="{7CC234C4-93E5-48D0-9E5D-AA047F94D9E2}" type="presParOf" srcId="{4EB3F416-6CD8-4584-B9B8-51F0EFC402FE}" destId="{A9C7384B-4FD6-4780-BBB8-B51D7AD5D5FE}" srcOrd="1" destOrd="0" presId="urn:microsoft.com/office/officeart/2005/8/layout/lProcess2"/>
    <dgm:cxn modelId="{83E45D79-D336-4AD7-BDB0-CCA632D0085B}" type="presParOf" srcId="{4EB3F416-6CD8-4584-B9B8-51F0EFC402FE}" destId="{8FB446DD-D9BA-495D-9C91-160D8B83A86B}" srcOrd="2" destOrd="0" presId="urn:microsoft.com/office/officeart/2005/8/layout/lProcess2"/>
    <dgm:cxn modelId="{FF0F29D5-58EF-487C-9027-533616F15682}" type="presParOf" srcId="{8FB446DD-D9BA-495D-9C91-160D8B83A86B}" destId="{D0D99990-B20D-4ABC-8CA1-24F07F419BD3}" srcOrd="0" destOrd="0" presId="urn:microsoft.com/office/officeart/2005/8/layout/lProcess2"/>
    <dgm:cxn modelId="{29B083DB-0453-4350-AE35-58CEA58762B8}" type="presParOf" srcId="{8FB446DD-D9BA-495D-9C91-160D8B83A86B}" destId="{24A995E6-086A-44CF-AC24-502232103699}" srcOrd="1" destOrd="0" presId="urn:microsoft.com/office/officeart/2005/8/layout/lProcess2"/>
    <dgm:cxn modelId="{A8709E28-F739-4329-8295-4DD4FBFE4FDA}" type="presParOf" srcId="{8FB446DD-D9BA-495D-9C91-160D8B83A86B}" destId="{E21192E4-D1BE-4798-93DB-0E922B0B5560}" srcOrd="2" destOrd="0" presId="urn:microsoft.com/office/officeart/2005/8/layout/lProcess2"/>
    <dgm:cxn modelId="{741A7677-07C5-422F-BED9-16A1F98480D3}" type="presParOf" srcId="{E21192E4-D1BE-4798-93DB-0E922B0B5560}" destId="{8D069761-7F6B-4E54-B022-E2CABCD49E99}" srcOrd="0" destOrd="0" presId="urn:microsoft.com/office/officeart/2005/8/layout/lProcess2"/>
    <dgm:cxn modelId="{876C85CB-0497-4BD6-9BFF-5A5F8650ED30}" type="presParOf" srcId="{8D069761-7F6B-4E54-B022-E2CABCD49E99}" destId="{AB40818C-3D3F-488B-A338-F0616A9936AC}" srcOrd="0" destOrd="0" presId="urn:microsoft.com/office/officeart/2005/8/layout/lProcess2"/>
    <dgm:cxn modelId="{CC54E429-AA07-47BA-9FA2-EFC9A34632BD}" type="presParOf" srcId="{8D069761-7F6B-4E54-B022-E2CABCD49E99}" destId="{9F07DEA5-07FC-4C23-B453-77335B7A5715}" srcOrd="1" destOrd="0" presId="urn:microsoft.com/office/officeart/2005/8/layout/lProcess2"/>
    <dgm:cxn modelId="{12E2C61D-D28E-4AA9-9270-284395BFE6D7}" type="presParOf" srcId="{8D069761-7F6B-4E54-B022-E2CABCD49E99}" destId="{4F49E70A-1EEE-44B2-AD16-A8FBA5F1919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1D7A59-58DB-4533-914C-8D5BFCD8E8E5}" type="doc">
      <dgm:prSet loTypeId="urn:microsoft.com/office/officeart/2005/8/layout/default#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DF7686A5-1305-4CC5-B305-BD8466346D1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Подбор книг для чтения взрослого вместе с ребёнком (необходимость доступности текста для понимания ребёнком, соответствие текста возрасту ребёнка);</a:t>
          </a:r>
          <a:endParaRPr lang="ru-RU" dirty="0">
            <a:solidFill>
              <a:schemeClr val="tx1"/>
            </a:solidFill>
          </a:endParaRPr>
        </a:p>
      </dgm:t>
    </dgm:pt>
    <dgm:pt modelId="{9DB643F5-106C-49F7-8419-A972FF4947F3}" type="parTrans" cxnId="{712F4194-BEF9-4E0A-8704-E3F42C0967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214F70-E262-45F3-88C2-FD734D69A578}" type="sibTrans" cxnId="{712F4194-BEF9-4E0A-8704-E3F42C0967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C8A026C-8130-4123-A575-A2068573FF8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Беседа о прочитанном: чему учит книга, что нового ребёнок узнал / обсуждение прочитанного среди членов своей семьи;</a:t>
          </a:r>
          <a:endParaRPr lang="ru-RU" dirty="0">
            <a:solidFill>
              <a:schemeClr val="tx1"/>
            </a:solidFill>
          </a:endParaRPr>
        </a:p>
      </dgm:t>
    </dgm:pt>
    <dgm:pt modelId="{75B4F717-76BA-481C-8786-C26DE7FB3E29}" type="parTrans" cxnId="{1D097B7B-3CF3-44D4-93EA-99EFF1B3D1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C7E5AC-A91B-4E6F-87A1-6AFD92174F11}" type="sibTrans" cxnId="{1D097B7B-3CF3-44D4-93EA-99EFF1B3D1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10B050-ABD3-48BC-8673-DACD511ECD7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Важность выяснения значения трудных слов во время чтения книги;</a:t>
          </a:r>
          <a:endParaRPr lang="ru-RU" dirty="0">
            <a:solidFill>
              <a:schemeClr val="tx1"/>
            </a:solidFill>
          </a:endParaRPr>
        </a:p>
      </dgm:t>
    </dgm:pt>
    <dgm:pt modelId="{E1E2E4E0-87AE-41C5-8D6C-F6E1DC596239}" type="parTrans" cxnId="{D10CBA30-57EE-41E2-9226-2B2D02AD30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09B1AC-CDDE-4E2A-8584-A7D63FA6C576}" type="sibTrans" cxnId="{D10CBA30-57EE-41E2-9226-2B2D02AD30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B9EC3B-FC86-4115-87EB-D843C4FF8D4D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Рассматривание иллюстраций по прочитанному рассказу; </a:t>
          </a:r>
          <a:endParaRPr lang="ru-RU" dirty="0">
            <a:solidFill>
              <a:schemeClr val="tx1"/>
            </a:solidFill>
          </a:endParaRPr>
        </a:p>
      </dgm:t>
    </dgm:pt>
    <dgm:pt modelId="{58D32BF2-799E-4124-831E-2D65B607E440}" type="parTrans" cxnId="{B7748EEE-36F7-483A-A813-6A9B5412DF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1D9D51-56ED-4510-A949-C99F349322D2}" type="sibTrans" cxnId="{B7748EEE-36F7-483A-A813-6A9B5412DF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B6807F-94B2-4BDE-9D5C-5EC58337BF5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Составление взрослым вместе с ребёнком картотеки по автору книги, по названию книги; </a:t>
          </a:r>
          <a:endParaRPr lang="ru-RU" dirty="0">
            <a:solidFill>
              <a:schemeClr val="tx1"/>
            </a:solidFill>
          </a:endParaRPr>
        </a:p>
      </dgm:t>
    </dgm:pt>
    <dgm:pt modelId="{CAB3EA6F-62BD-40DB-A7C4-A06EEA85A129}" type="parTrans" cxnId="{2505028D-2781-4EFD-BFF2-A4C705B81A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02BFFF-FD43-4AEB-B42E-5B16B2211168}" type="sibTrans" cxnId="{2505028D-2781-4EFD-BFF2-A4C705B81A3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25D2021-CAC1-4F08-963B-0C514FEE7E3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Подбор книг по определенным лексическим темам;</a:t>
          </a:r>
          <a:endParaRPr lang="ru-RU" dirty="0">
            <a:solidFill>
              <a:schemeClr val="tx1"/>
            </a:solidFill>
          </a:endParaRPr>
        </a:p>
      </dgm:t>
    </dgm:pt>
    <dgm:pt modelId="{21EBBDA6-692B-4153-8EEF-10F8B3F8A1FC}" type="parTrans" cxnId="{0910387F-DD3B-4DCF-9AB6-25F99B3FD7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4CEFE6-7579-4E87-8DF6-FFD93C837798}" type="sibTrans" cxnId="{0910387F-DD3B-4DCF-9AB6-25F99B3FD7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101298-0DC6-4D20-A9F2-EBC1842D5E46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Прорисовка ребёнком иллюстраций по прочитанной книге</a:t>
          </a:r>
          <a:endParaRPr lang="ru-RU" dirty="0">
            <a:solidFill>
              <a:schemeClr val="tx1"/>
            </a:solidFill>
          </a:endParaRPr>
        </a:p>
      </dgm:t>
    </dgm:pt>
    <dgm:pt modelId="{E20AE817-2580-4AE6-938B-0B2386B61380}" type="parTrans" cxnId="{2FCC02B4-4A5A-480E-9795-980AD4887D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5B3E76-CD18-4251-BC77-94B2F8BFFA6A}" type="sibTrans" cxnId="{2FCC02B4-4A5A-480E-9795-980AD4887D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5CE020-1F8F-45EA-9EE6-248D6BD547E1}" type="pres">
      <dgm:prSet presAssocID="{A71D7A59-58DB-4533-914C-8D5BFCD8E8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D2F4A-DAB0-4712-8A9A-825497A7AC02}" type="pres">
      <dgm:prSet presAssocID="{DF7686A5-1305-4CC5-B305-BD8466346D1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66718-8387-42CF-ACFF-28F0151379CC}" type="pres">
      <dgm:prSet presAssocID="{17214F70-E262-45F3-88C2-FD734D69A578}" presName="sibTrans" presStyleCnt="0"/>
      <dgm:spPr/>
    </dgm:pt>
    <dgm:pt modelId="{31D72BBF-203A-4ED4-9D63-C84DCC1E1204}" type="pres">
      <dgm:prSet presAssocID="{6C8A026C-8130-4123-A575-A2068573FF8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C1850-519C-4222-8189-F971D20CBB41}" type="pres">
      <dgm:prSet presAssocID="{71C7E5AC-A91B-4E6F-87A1-6AFD92174F11}" presName="sibTrans" presStyleCnt="0"/>
      <dgm:spPr/>
    </dgm:pt>
    <dgm:pt modelId="{726CADE2-727C-4EE4-95C9-3F62683AB2B7}" type="pres">
      <dgm:prSet presAssocID="{2110B050-ABD3-48BC-8673-DACD511ECD7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FE1AA-6DD3-4DC6-9207-56C5E4EEF743}" type="pres">
      <dgm:prSet presAssocID="{7D09B1AC-CDDE-4E2A-8584-A7D63FA6C576}" presName="sibTrans" presStyleCnt="0"/>
      <dgm:spPr/>
    </dgm:pt>
    <dgm:pt modelId="{E6B2FE5E-DB5A-46BC-9F06-865F9F7E157C}" type="pres">
      <dgm:prSet presAssocID="{60B9EC3B-FC86-4115-87EB-D843C4FF8D4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DDD09-23D7-4642-9133-A2BCF23D2C9C}" type="pres">
      <dgm:prSet presAssocID="{0F1D9D51-56ED-4510-A949-C99F349322D2}" presName="sibTrans" presStyleCnt="0"/>
      <dgm:spPr/>
    </dgm:pt>
    <dgm:pt modelId="{56E1DE51-09A4-4194-B353-5EBA8513F937}" type="pres">
      <dgm:prSet presAssocID="{BFB6807F-94B2-4BDE-9D5C-5EC58337BF5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CA2A2-908C-49F4-8CB2-9EDD506190FC}" type="pres">
      <dgm:prSet presAssocID="{CF02BFFF-FD43-4AEB-B42E-5B16B2211168}" presName="sibTrans" presStyleCnt="0"/>
      <dgm:spPr/>
    </dgm:pt>
    <dgm:pt modelId="{E8C05604-1390-4F9D-8EDF-C2C6724395E6}" type="pres">
      <dgm:prSet presAssocID="{525D2021-CAC1-4F08-963B-0C514FEE7E3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67BB3-EF86-4472-8BAA-CD02BFE9B5E5}" type="pres">
      <dgm:prSet presAssocID="{484CEFE6-7579-4E87-8DF6-FFD93C837798}" presName="sibTrans" presStyleCnt="0"/>
      <dgm:spPr/>
    </dgm:pt>
    <dgm:pt modelId="{C2852F5D-AC52-4FCE-8370-472AC8B2E6B7}" type="pres">
      <dgm:prSet presAssocID="{CE101298-0DC6-4D20-A9F2-EBC1842D5E46}" presName="node" presStyleLbl="node1" presStyleIdx="6" presStyleCnt="7" custLinFactNeighborX="-1400" custLinFactNeighborY="4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F4194-BEF9-4E0A-8704-E3F42C0967FA}" srcId="{A71D7A59-58DB-4533-914C-8D5BFCD8E8E5}" destId="{DF7686A5-1305-4CC5-B305-BD8466346D11}" srcOrd="0" destOrd="0" parTransId="{9DB643F5-106C-49F7-8419-A972FF4947F3}" sibTransId="{17214F70-E262-45F3-88C2-FD734D69A578}"/>
    <dgm:cxn modelId="{1D097B7B-3CF3-44D4-93EA-99EFF1B3D109}" srcId="{A71D7A59-58DB-4533-914C-8D5BFCD8E8E5}" destId="{6C8A026C-8130-4123-A575-A2068573FF82}" srcOrd="1" destOrd="0" parTransId="{75B4F717-76BA-481C-8786-C26DE7FB3E29}" sibTransId="{71C7E5AC-A91B-4E6F-87A1-6AFD92174F11}"/>
    <dgm:cxn modelId="{0910387F-DD3B-4DCF-9AB6-25F99B3FD78B}" srcId="{A71D7A59-58DB-4533-914C-8D5BFCD8E8E5}" destId="{525D2021-CAC1-4F08-963B-0C514FEE7E34}" srcOrd="5" destOrd="0" parTransId="{21EBBDA6-692B-4153-8EEF-10F8B3F8A1FC}" sibTransId="{484CEFE6-7579-4E87-8DF6-FFD93C837798}"/>
    <dgm:cxn modelId="{D10CBA30-57EE-41E2-9226-2B2D02AD307B}" srcId="{A71D7A59-58DB-4533-914C-8D5BFCD8E8E5}" destId="{2110B050-ABD3-48BC-8673-DACD511ECD7B}" srcOrd="2" destOrd="0" parTransId="{E1E2E4E0-87AE-41C5-8D6C-F6E1DC596239}" sibTransId="{7D09B1AC-CDDE-4E2A-8584-A7D63FA6C576}"/>
    <dgm:cxn modelId="{C6ACCCA5-C8EE-4FED-BEA8-EB3FD0B609E2}" type="presOf" srcId="{CE101298-0DC6-4D20-A9F2-EBC1842D5E46}" destId="{C2852F5D-AC52-4FCE-8370-472AC8B2E6B7}" srcOrd="0" destOrd="0" presId="urn:microsoft.com/office/officeart/2005/8/layout/default#1"/>
    <dgm:cxn modelId="{2505028D-2781-4EFD-BFF2-A4C705B81A3C}" srcId="{A71D7A59-58DB-4533-914C-8D5BFCD8E8E5}" destId="{BFB6807F-94B2-4BDE-9D5C-5EC58337BF5D}" srcOrd="4" destOrd="0" parTransId="{CAB3EA6F-62BD-40DB-A7C4-A06EEA85A129}" sibTransId="{CF02BFFF-FD43-4AEB-B42E-5B16B2211168}"/>
    <dgm:cxn modelId="{70F1B78D-EA39-4DC3-9904-B596601D7C19}" type="presOf" srcId="{60B9EC3B-FC86-4115-87EB-D843C4FF8D4D}" destId="{E6B2FE5E-DB5A-46BC-9F06-865F9F7E157C}" srcOrd="0" destOrd="0" presId="urn:microsoft.com/office/officeart/2005/8/layout/default#1"/>
    <dgm:cxn modelId="{57BCA4FD-6F46-42EE-957A-75967EA2AE7C}" type="presOf" srcId="{DF7686A5-1305-4CC5-B305-BD8466346D11}" destId="{F0ED2F4A-DAB0-4712-8A9A-825497A7AC02}" srcOrd="0" destOrd="0" presId="urn:microsoft.com/office/officeart/2005/8/layout/default#1"/>
    <dgm:cxn modelId="{E846031C-66E7-4F03-898E-86FAC29162BC}" type="presOf" srcId="{A71D7A59-58DB-4533-914C-8D5BFCD8E8E5}" destId="{495CE020-1F8F-45EA-9EE6-248D6BD547E1}" srcOrd="0" destOrd="0" presId="urn:microsoft.com/office/officeart/2005/8/layout/default#1"/>
    <dgm:cxn modelId="{69FDFE46-32D3-4D8D-9B1F-AFAF02DAA4DD}" type="presOf" srcId="{525D2021-CAC1-4F08-963B-0C514FEE7E34}" destId="{E8C05604-1390-4F9D-8EDF-C2C6724395E6}" srcOrd="0" destOrd="0" presId="urn:microsoft.com/office/officeart/2005/8/layout/default#1"/>
    <dgm:cxn modelId="{AC4A0C08-9862-4269-916E-3967962328AD}" type="presOf" srcId="{6C8A026C-8130-4123-A575-A2068573FF82}" destId="{31D72BBF-203A-4ED4-9D63-C84DCC1E1204}" srcOrd="0" destOrd="0" presId="urn:microsoft.com/office/officeart/2005/8/layout/default#1"/>
    <dgm:cxn modelId="{2FCC02B4-4A5A-480E-9795-980AD4887DC4}" srcId="{A71D7A59-58DB-4533-914C-8D5BFCD8E8E5}" destId="{CE101298-0DC6-4D20-A9F2-EBC1842D5E46}" srcOrd="6" destOrd="0" parTransId="{E20AE817-2580-4AE6-938B-0B2386B61380}" sibTransId="{8E5B3E76-CD18-4251-BC77-94B2F8BFFA6A}"/>
    <dgm:cxn modelId="{3F159E12-4B79-4903-8C11-19B3160F0736}" type="presOf" srcId="{BFB6807F-94B2-4BDE-9D5C-5EC58337BF5D}" destId="{56E1DE51-09A4-4194-B353-5EBA8513F937}" srcOrd="0" destOrd="0" presId="urn:microsoft.com/office/officeart/2005/8/layout/default#1"/>
    <dgm:cxn modelId="{B7748EEE-36F7-483A-A813-6A9B5412DF57}" srcId="{A71D7A59-58DB-4533-914C-8D5BFCD8E8E5}" destId="{60B9EC3B-FC86-4115-87EB-D843C4FF8D4D}" srcOrd="3" destOrd="0" parTransId="{58D32BF2-799E-4124-831E-2D65B607E440}" sibTransId="{0F1D9D51-56ED-4510-A949-C99F349322D2}"/>
    <dgm:cxn modelId="{DE248C10-B14B-4A31-A50D-BED1B5EA64B1}" type="presOf" srcId="{2110B050-ABD3-48BC-8673-DACD511ECD7B}" destId="{726CADE2-727C-4EE4-95C9-3F62683AB2B7}" srcOrd="0" destOrd="0" presId="urn:microsoft.com/office/officeart/2005/8/layout/default#1"/>
    <dgm:cxn modelId="{D6BBD830-B6C8-41C9-A382-34E8C0491DF7}" type="presParOf" srcId="{495CE020-1F8F-45EA-9EE6-248D6BD547E1}" destId="{F0ED2F4A-DAB0-4712-8A9A-825497A7AC02}" srcOrd="0" destOrd="0" presId="urn:microsoft.com/office/officeart/2005/8/layout/default#1"/>
    <dgm:cxn modelId="{620ECF43-583A-40D3-8B10-1320CDE4A147}" type="presParOf" srcId="{495CE020-1F8F-45EA-9EE6-248D6BD547E1}" destId="{84566718-8387-42CF-ACFF-28F0151379CC}" srcOrd="1" destOrd="0" presId="urn:microsoft.com/office/officeart/2005/8/layout/default#1"/>
    <dgm:cxn modelId="{EBDAE8F5-CB48-4DD6-97AF-E78EF02F635F}" type="presParOf" srcId="{495CE020-1F8F-45EA-9EE6-248D6BD547E1}" destId="{31D72BBF-203A-4ED4-9D63-C84DCC1E1204}" srcOrd="2" destOrd="0" presId="urn:microsoft.com/office/officeart/2005/8/layout/default#1"/>
    <dgm:cxn modelId="{21DA2E54-C178-46B8-BB4E-2C4AE662B417}" type="presParOf" srcId="{495CE020-1F8F-45EA-9EE6-248D6BD547E1}" destId="{DA8C1850-519C-4222-8189-F971D20CBB41}" srcOrd="3" destOrd="0" presId="urn:microsoft.com/office/officeart/2005/8/layout/default#1"/>
    <dgm:cxn modelId="{56129F8D-CFD4-4F57-960F-EBDF56FC74CF}" type="presParOf" srcId="{495CE020-1F8F-45EA-9EE6-248D6BD547E1}" destId="{726CADE2-727C-4EE4-95C9-3F62683AB2B7}" srcOrd="4" destOrd="0" presId="urn:microsoft.com/office/officeart/2005/8/layout/default#1"/>
    <dgm:cxn modelId="{3551A07F-94E0-4DEC-BA4E-791A019DF2BB}" type="presParOf" srcId="{495CE020-1F8F-45EA-9EE6-248D6BD547E1}" destId="{9EBFE1AA-6DD3-4DC6-9207-56C5E4EEF743}" srcOrd="5" destOrd="0" presId="urn:microsoft.com/office/officeart/2005/8/layout/default#1"/>
    <dgm:cxn modelId="{C1E83EA7-B2DB-41BC-BDA8-3D3D8A6A068A}" type="presParOf" srcId="{495CE020-1F8F-45EA-9EE6-248D6BD547E1}" destId="{E6B2FE5E-DB5A-46BC-9F06-865F9F7E157C}" srcOrd="6" destOrd="0" presId="urn:microsoft.com/office/officeart/2005/8/layout/default#1"/>
    <dgm:cxn modelId="{020DE46E-D9ED-45BC-AF04-AA7B86D9AC9E}" type="presParOf" srcId="{495CE020-1F8F-45EA-9EE6-248D6BD547E1}" destId="{EDBDDD09-23D7-4642-9133-A2BCF23D2C9C}" srcOrd="7" destOrd="0" presId="urn:microsoft.com/office/officeart/2005/8/layout/default#1"/>
    <dgm:cxn modelId="{B1B65682-B074-4D84-A664-9E23C58ADAA2}" type="presParOf" srcId="{495CE020-1F8F-45EA-9EE6-248D6BD547E1}" destId="{56E1DE51-09A4-4194-B353-5EBA8513F937}" srcOrd="8" destOrd="0" presId="urn:microsoft.com/office/officeart/2005/8/layout/default#1"/>
    <dgm:cxn modelId="{0780751D-640A-45E3-987C-A053B92782AD}" type="presParOf" srcId="{495CE020-1F8F-45EA-9EE6-248D6BD547E1}" destId="{034CA2A2-908C-49F4-8CB2-9EDD506190FC}" srcOrd="9" destOrd="0" presId="urn:microsoft.com/office/officeart/2005/8/layout/default#1"/>
    <dgm:cxn modelId="{4D6439E4-C61D-40D8-B028-CDF62A773F80}" type="presParOf" srcId="{495CE020-1F8F-45EA-9EE6-248D6BD547E1}" destId="{E8C05604-1390-4F9D-8EDF-C2C6724395E6}" srcOrd="10" destOrd="0" presId="urn:microsoft.com/office/officeart/2005/8/layout/default#1"/>
    <dgm:cxn modelId="{C23F6DB9-77D0-4D3E-AC3C-BCC918BF2320}" type="presParOf" srcId="{495CE020-1F8F-45EA-9EE6-248D6BD547E1}" destId="{DDC67BB3-EF86-4472-8BAA-CD02BFE9B5E5}" srcOrd="11" destOrd="0" presId="urn:microsoft.com/office/officeart/2005/8/layout/default#1"/>
    <dgm:cxn modelId="{3BAF3A31-69DA-40D1-BE33-2EFE0EFD457C}" type="presParOf" srcId="{495CE020-1F8F-45EA-9EE6-248D6BD547E1}" destId="{C2852F5D-AC52-4FCE-8370-472AC8B2E6B7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15D80-340A-4C71-B49B-F605097B48BC}">
      <dsp:nvSpPr>
        <dsp:cNvPr id="0" name=""/>
        <dsp:cNvSpPr/>
      </dsp:nvSpPr>
      <dsp:spPr>
        <a:xfrm>
          <a:off x="2664297" y="1800185"/>
          <a:ext cx="3121934" cy="15315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Эффективные методы и приёмы работы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664297" y="1800185"/>
        <a:ext cx="3121934" cy="1531576"/>
      </dsp:txXfrm>
    </dsp:sp>
    <dsp:sp modelId="{55C0B373-8BBF-482D-B69D-6BE8654D45CC}">
      <dsp:nvSpPr>
        <dsp:cNvPr id="0" name=""/>
        <dsp:cNvSpPr/>
      </dsp:nvSpPr>
      <dsp:spPr>
        <a:xfrm rot="5291632">
          <a:off x="4088363" y="1214065"/>
          <a:ext cx="356375" cy="520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5291632">
        <a:off x="4088363" y="1214065"/>
        <a:ext cx="356375" cy="520735"/>
      </dsp:txXfrm>
    </dsp:sp>
    <dsp:sp modelId="{980182E5-F08A-4472-A42D-DD18261EF276}">
      <dsp:nvSpPr>
        <dsp:cNvPr id="0" name=""/>
        <dsp:cNvSpPr/>
      </dsp:nvSpPr>
      <dsp:spPr>
        <a:xfrm>
          <a:off x="2448272" y="72001"/>
          <a:ext cx="3702693" cy="10564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Научно-методическая база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48272" y="72001"/>
        <a:ext cx="3702693" cy="1056420"/>
      </dsp:txXfrm>
    </dsp:sp>
    <dsp:sp modelId="{9D6DC932-75C0-448E-A8FC-FA868E1E300C}">
      <dsp:nvSpPr>
        <dsp:cNvPr id="0" name=""/>
        <dsp:cNvSpPr/>
      </dsp:nvSpPr>
      <dsp:spPr>
        <a:xfrm rot="12504804">
          <a:off x="5562627" y="2979924"/>
          <a:ext cx="473551" cy="520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12504804">
        <a:off x="5562627" y="2979924"/>
        <a:ext cx="473551" cy="520735"/>
      </dsp:txXfrm>
    </dsp:sp>
    <dsp:sp modelId="{F885F013-34CC-4B1E-8D18-330FA994FFD9}">
      <dsp:nvSpPr>
        <dsp:cNvPr id="0" name=""/>
        <dsp:cNvSpPr/>
      </dsp:nvSpPr>
      <dsp:spPr>
        <a:xfrm>
          <a:off x="6101127" y="3024339"/>
          <a:ext cx="1963634" cy="15315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Обмен опытом с коллегами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101127" y="3024339"/>
        <a:ext cx="1963634" cy="1531576"/>
      </dsp:txXfrm>
    </dsp:sp>
    <dsp:sp modelId="{4F377563-F70B-42A3-94C5-21DFBC7845D7}">
      <dsp:nvSpPr>
        <dsp:cNvPr id="0" name=""/>
        <dsp:cNvSpPr/>
      </dsp:nvSpPr>
      <dsp:spPr>
        <a:xfrm rot="20413799">
          <a:off x="2433005" y="2940684"/>
          <a:ext cx="434789" cy="520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</a:endParaRPr>
        </a:p>
      </dsp:txBody>
      <dsp:txXfrm rot="20413799">
        <a:off x="2433005" y="2940684"/>
        <a:ext cx="434789" cy="520735"/>
      </dsp:txXfrm>
    </dsp:sp>
    <dsp:sp modelId="{959380D8-E471-481B-8A2A-5DA2D4768111}">
      <dsp:nvSpPr>
        <dsp:cNvPr id="0" name=""/>
        <dsp:cNvSpPr/>
      </dsp:nvSpPr>
      <dsp:spPr>
        <a:xfrm>
          <a:off x="360050" y="2952339"/>
          <a:ext cx="2016213" cy="15315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Различные формы непрерывного образования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60050" y="2952339"/>
        <a:ext cx="2016213" cy="15315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B83F55-E25B-4399-BFCD-A157F99339BB}">
      <dsp:nvSpPr>
        <dsp:cNvPr id="0" name=""/>
        <dsp:cNvSpPr/>
      </dsp:nvSpPr>
      <dsp:spPr>
        <a:xfrm>
          <a:off x="2161" y="0"/>
          <a:ext cx="2120749" cy="29523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«Чтение – это…»</a:t>
          </a:r>
          <a:endParaRPr lang="ru-RU" sz="1800" b="1" kern="1200" dirty="0"/>
        </a:p>
      </dsp:txBody>
      <dsp:txXfrm>
        <a:off x="2161" y="0"/>
        <a:ext cx="2120749" cy="885698"/>
      </dsp:txXfrm>
    </dsp:sp>
    <dsp:sp modelId="{3B0F195A-22C9-43E0-BFB4-D61CF3E2903C}">
      <dsp:nvSpPr>
        <dsp:cNvPr id="0" name=""/>
        <dsp:cNvSpPr/>
      </dsp:nvSpPr>
      <dsp:spPr>
        <a:xfrm>
          <a:off x="211097" y="864096"/>
          <a:ext cx="1696599" cy="28344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«умно»</a:t>
          </a:r>
          <a:endParaRPr lang="ru-RU" sz="1600" b="1" kern="1200" dirty="0"/>
        </a:p>
      </dsp:txBody>
      <dsp:txXfrm>
        <a:off x="211097" y="864096"/>
        <a:ext cx="1696599" cy="283447"/>
      </dsp:txXfrm>
    </dsp:sp>
    <dsp:sp modelId="{8AD9FF7E-6AD3-444B-AC10-597F114B275E}">
      <dsp:nvSpPr>
        <dsp:cNvPr id="0" name=""/>
        <dsp:cNvSpPr/>
      </dsp:nvSpPr>
      <dsp:spPr>
        <a:xfrm>
          <a:off x="214236" y="1212897"/>
          <a:ext cx="1696599" cy="28344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«польза» </a:t>
          </a:r>
        </a:p>
      </dsp:txBody>
      <dsp:txXfrm>
        <a:off x="214236" y="1212897"/>
        <a:ext cx="1696599" cy="283447"/>
      </dsp:txXfrm>
    </dsp:sp>
    <dsp:sp modelId="{AF4EA153-4433-4FCD-8AB6-2062C240FFDB}">
      <dsp:nvSpPr>
        <dsp:cNvPr id="0" name=""/>
        <dsp:cNvSpPr/>
      </dsp:nvSpPr>
      <dsp:spPr>
        <a:xfrm>
          <a:off x="214236" y="1539953"/>
          <a:ext cx="1696599" cy="28344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«учение» </a:t>
          </a:r>
          <a:endParaRPr lang="ru-RU" sz="1600" b="1" kern="1200" dirty="0"/>
        </a:p>
      </dsp:txBody>
      <dsp:txXfrm>
        <a:off x="214236" y="1539953"/>
        <a:ext cx="1696599" cy="283447"/>
      </dsp:txXfrm>
    </dsp:sp>
    <dsp:sp modelId="{6C1F93E9-A129-41B3-8DE4-9EE867D9FB20}">
      <dsp:nvSpPr>
        <dsp:cNvPr id="0" name=""/>
        <dsp:cNvSpPr/>
      </dsp:nvSpPr>
      <dsp:spPr>
        <a:xfrm>
          <a:off x="214236" y="1867008"/>
          <a:ext cx="1696599" cy="28344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«полезно» </a:t>
          </a:r>
          <a:endParaRPr lang="ru-RU" sz="1600" b="1" kern="1200" dirty="0"/>
        </a:p>
      </dsp:txBody>
      <dsp:txXfrm>
        <a:off x="214236" y="1867008"/>
        <a:ext cx="1696599" cy="283447"/>
      </dsp:txXfrm>
    </dsp:sp>
    <dsp:sp modelId="{1BA4FDF1-E6E1-47E8-9E49-A47AFAE06503}">
      <dsp:nvSpPr>
        <dsp:cNvPr id="0" name=""/>
        <dsp:cNvSpPr/>
      </dsp:nvSpPr>
      <dsp:spPr>
        <a:xfrm>
          <a:off x="214236" y="2194064"/>
          <a:ext cx="1696599" cy="28344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«чудо» </a:t>
          </a:r>
          <a:endParaRPr lang="ru-RU" sz="1600" b="1" kern="1200" dirty="0"/>
        </a:p>
      </dsp:txBody>
      <dsp:txXfrm>
        <a:off x="214236" y="2194064"/>
        <a:ext cx="1696599" cy="283447"/>
      </dsp:txXfrm>
    </dsp:sp>
    <dsp:sp modelId="{2297B088-4688-4508-8703-A72FA23AB975}">
      <dsp:nvSpPr>
        <dsp:cNvPr id="0" name=""/>
        <dsp:cNvSpPr/>
      </dsp:nvSpPr>
      <dsp:spPr>
        <a:xfrm>
          <a:off x="214236" y="2521119"/>
          <a:ext cx="1696599" cy="283447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«лучшее»</a:t>
          </a:r>
          <a:endParaRPr lang="ru-RU" sz="1600" b="1" kern="1200" dirty="0"/>
        </a:p>
      </dsp:txBody>
      <dsp:txXfrm>
        <a:off x="214236" y="2521119"/>
        <a:ext cx="1696599" cy="283447"/>
      </dsp:txXfrm>
    </dsp:sp>
    <dsp:sp modelId="{D0D99990-B20D-4ABC-8CA1-24F07F419BD3}">
      <dsp:nvSpPr>
        <dsp:cNvPr id="0" name=""/>
        <dsp:cNvSpPr/>
      </dsp:nvSpPr>
      <dsp:spPr>
        <a:xfrm>
          <a:off x="2281966" y="0"/>
          <a:ext cx="2120749" cy="29523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«Я считаю чтение…»</a:t>
          </a:r>
          <a:endParaRPr lang="ru-RU" sz="1800" b="1" kern="1200" dirty="0"/>
        </a:p>
      </dsp:txBody>
      <dsp:txXfrm>
        <a:off x="2281966" y="0"/>
        <a:ext cx="2120749" cy="885698"/>
      </dsp:txXfrm>
    </dsp:sp>
    <dsp:sp modelId="{AB40818C-3D3F-488B-A338-F0616A9936AC}">
      <dsp:nvSpPr>
        <dsp:cNvPr id="0" name=""/>
        <dsp:cNvSpPr/>
      </dsp:nvSpPr>
      <dsp:spPr>
        <a:xfrm>
          <a:off x="2494041" y="885770"/>
          <a:ext cx="1696599" cy="43009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«это хорошо»</a:t>
          </a:r>
          <a:endParaRPr lang="ru-RU" sz="1600" b="1" kern="1200" dirty="0"/>
        </a:p>
      </dsp:txBody>
      <dsp:txXfrm>
        <a:off x="2494041" y="885770"/>
        <a:ext cx="1696599" cy="430091"/>
      </dsp:txXfrm>
    </dsp:sp>
    <dsp:sp modelId="{22AB0034-2482-4EB9-A404-B6E06781974A}">
      <dsp:nvSpPr>
        <dsp:cNvPr id="0" name=""/>
        <dsp:cNvSpPr/>
      </dsp:nvSpPr>
      <dsp:spPr>
        <a:xfrm>
          <a:off x="2494041" y="1382029"/>
          <a:ext cx="1696599" cy="43009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«самым лучшим»</a:t>
          </a:r>
          <a:endParaRPr lang="ru-RU" sz="1600" b="1" kern="1200" dirty="0"/>
        </a:p>
      </dsp:txBody>
      <dsp:txXfrm>
        <a:off x="2494041" y="1382029"/>
        <a:ext cx="1696599" cy="430091"/>
      </dsp:txXfrm>
    </dsp:sp>
    <dsp:sp modelId="{4F49E70A-1EEE-44B2-AD16-A8FBA5F19195}">
      <dsp:nvSpPr>
        <dsp:cNvPr id="0" name=""/>
        <dsp:cNvSpPr/>
      </dsp:nvSpPr>
      <dsp:spPr>
        <a:xfrm>
          <a:off x="2494041" y="1878288"/>
          <a:ext cx="1696599" cy="43009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«нужным для  России»</a:t>
          </a:r>
          <a:endParaRPr lang="ru-RU" sz="1600" b="1" kern="1200" dirty="0"/>
        </a:p>
      </dsp:txBody>
      <dsp:txXfrm>
        <a:off x="2494041" y="1878288"/>
        <a:ext cx="1696599" cy="430091"/>
      </dsp:txXfrm>
    </dsp:sp>
    <dsp:sp modelId="{798905E3-D37E-4E2B-8E0F-24AAFC464BE2}">
      <dsp:nvSpPr>
        <dsp:cNvPr id="0" name=""/>
        <dsp:cNvSpPr/>
      </dsp:nvSpPr>
      <dsp:spPr>
        <a:xfrm>
          <a:off x="2494041" y="2374548"/>
          <a:ext cx="1696599" cy="43009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«удовольствием»</a:t>
          </a:r>
          <a:endParaRPr lang="ru-RU" sz="1600" b="1" kern="1200" dirty="0"/>
        </a:p>
      </dsp:txBody>
      <dsp:txXfrm>
        <a:off x="2494041" y="2374548"/>
        <a:ext cx="1696599" cy="430091"/>
      </dsp:txXfrm>
    </dsp:sp>
    <dsp:sp modelId="{FDD214F8-0C12-45C2-8703-69B5EC52BF02}">
      <dsp:nvSpPr>
        <dsp:cNvPr id="0" name=""/>
        <dsp:cNvSpPr/>
      </dsp:nvSpPr>
      <dsp:spPr>
        <a:xfrm>
          <a:off x="4561772" y="0"/>
          <a:ext cx="2120749" cy="29523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«Когда я учусь читать, я чувствую…»</a:t>
          </a:r>
          <a:endParaRPr lang="ru-RU" sz="1800" b="1" kern="1200" dirty="0"/>
        </a:p>
      </dsp:txBody>
      <dsp:txXfrm>
        <a:off x="4561772" y="0"/>
        <a:ext cx="2120749" cy="885698"/>
      </dsp:txXfrm>
    </dsp:sp>
    <dsp:sp modelId="{AEFC83AC-2C34-4161-8AF1-9987341579FB}">
      <dsp:nvSpPr>
        <dsp:cNvPr id="0" name=""/>
        <dsp:cNvSpPr/>
      </dsp:nvSpPr>
      <dsp:spPr>
        <a:xfrm>
          <a:off x="4773847" y="886257"/>
          <a:ext cx="1696599" cy="34154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«что умнею»</a:t>
          </a:r>
          <a:endParaRPr lang="ru-RU" sz="1600" b="1" kern="1200" dirty="0"/>
        </a:p>
      </dsp:txBody>
      <dsp:txXfrm>
        <a:off x="4773847" y="886257"/>
        <a:ext cx="1696599" cy="341543"/>
      </dsp:txXfrm>
    </dsp:sp>
    <dsp:sp modelId="{7E2522DE-05DA-4880-A2A3-68D4CE27E861}">
      <dsp:nvSpPr>
        <dsp:cNvPr id="0" name=""/>
        <dsp:cNvSpPr/>
      </dsp:nvSpPr>
      <dsp:spPr>
        <a:xfrm>
          <a:off x="4773847" y="1280345"/>
          <a:ext cx="1696599" cy="34154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«силу»</a:t>
          </a:r>
          <a:endParaRPr lang="ru-RU" sz="1600" b="1" kern="1200" dirty="0"/>
        </a:p>
      </dsp:txBody>
      <dsp:txXfrm>
        <a:off x="4773847" y="1280345"/>
        <a:ext cx="1696599" cy="341543"/>
      </dsp:txXfrm>
    </dsp:sp>
    <dsp:sp modelId="{9C281F8A-34A3-4067-8AA5-3CE708B5781D}">
      <dsp:nvSpPr>
        <dsp:cNvPr id="0" name=""/>
        <dsp:cNvSpPr/>
      </dsp:nvSpPr>
      <dsp:spPr>
        <a:xfrm>
          <a:off x="4773847" y="1674433"/>
          <a:ext cx="1696599" cy="34154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«радость»</a:t>
          </a:r>
          <a:endParaRPr lang="ru-RU" sz="1600" b="1" kern="1200" dirty="0"/>
        </a:p>
      </dsp:txBody>
      <dsp:txXfrm>
        <a:off x="4773847" y="1674433"/>
        <a:ext cx="1696599" cy="341543"/>
      </dsp:txXfrm>
    </dsp:sp>
    <dsp:sp modelId="{CCE5FA79-D634-4C41-8404-4FD55EB94DCC}">
      <dsp:nvSpPr>
        <dsp:cNvPr id="0" name=""/>
        <dsp:cNvSpPr/>
      </dsp:nvSpPr>
      <dsp:spPr>
        <a:xfrm>
          <a:off x="4773847" y="2068521"/>
          <a:ext cx="1696599" cy="34154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«ум»</a:t>
          </a:r>
          <a:endParaRPr lang="ru-RU" sz="1600" b="1" kern="1200" dirty="0"/>
        </a:p>
      </dsp:txBody>
      <dsp:txXfrm>
        <a:off x="4773847" y="2068521"/>
        <a:ext cx="1696599" cy="341543"/>
      </dsp:txXfrm>
    </dsp:sp>
    <dsp:sp modelId="{6C8EF934-4ED0-49DD-AED0-ED9A028264D0}">
      <dsp:nvSpPr>
        <dsp:cNvPr id="0" name=""/>
        <dsp:cNvSpPr/>
      </dsp:nvSpPr>
      <dsp:spPr>
        <a:xfrm>
          <a:off x="4773847" y="2462609"/>
          <a:ext cx="1696599" cy="34154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«мудрость»</a:t>
          </a:r>
          <a:endParaRPr lang="ru-RU" sz="1600" b="1" kern="1200" dirty="0"/>
        </a:p>
      </dsp:txBody>
      <dsp:txXfrm>
        <a:off x="4773847" y="2462609"/>
        <a:ext cx="1696599" cy="341543"/>
      </dsp:txXfrm>
    </dsp:sp>
    <dsp:sp modelId="{A1296B3A-00B5-40B6-B1FE-A5351CAE0860}">
      <dsp:nvSpPr>
        <dsp:cNvPr id="0" name=""/>
        <dsp:cNvSpPr/>
      </dsp:nvSpPr>
      <dsp:spPr>
        <a:xfrm>
          <a:off x="6771741" y="0"/>
          <a:ext cx="2120749" cy="295232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«Когда я научусь читать новые слова…»</a:t>
          </a:r>
          <a:endParaRPr lang="ru-RU" sz="1800" b="1" kern="1200" dirty="0"/>
        </a:p>
      </dsp:txBody>
      <dsp:txXfrm>
        <a:off x="6771741" y="0"/>
        <a:ext cx="2120749" cy="885698"/>
      </dsp:txXfrm>
    </dsp:sp>
    <dsp:sp modelId="{3614597B-3B0F-4EAB-A3A2-385153DF3269}">
      <dsp:nvSpPr>
        <dsp:cNvPr id="0" name=""/>
        <dsp:cNvSpPr/>
      </dsp:nvSpPr>
      <dsp:spPr>
        <a:xfrm>
          <a:off x="7053652" y="886599"/>
          <a:ext cx="1696599" cy="47975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«буду учить другие слова»</a:t>
          </a:r>
          <a:endParaRPr lang="ru-RU" sz="1600" b="1" kern="1200" dirty="0"/>
        </a:p>
      </dsp:txBody>
      <dsp:txXfrm>
        <a:off x="7053652" y="886599"/>
        <a:ext cx="1696599" cy="479753"/>
      </dsp:txXfrm>
    </dsp:sp>
    <dsp:sp modelId="{E6E5F2E6-6B18-451C-A3BD-8BA4D81D7CB1}">
      <dsp:nvSpPr>
        <dsp:cNvPr id="0" name=""/>
        <dsp:cNvSpPr/>
      </dsp:nvSpPr>
      <dsp:spPr>
        <a:xfrm>
          <a:off x="7053652" y="1440161"/>
          <a:ext cx="1696599" cy="81008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«буду учиться составлять предложения»</a:t>
          </a:r>
          <a:endParaRPr lang="ru-RU" sz="1600" b="1" kern="1200" dirty="0"/>
        </a:p>
      </dsp:txBody>
      <dsp:txXfrm>
        <a:off x="7053652" y="1440161"/>
        <a:ext cx="1696599" cy="810087"/>
      </dsp:txXfrm>
    </dsp:sp>
    <dsp:sp modelId="{20ECA79D-D0A3-4D8C-B61F-B07BC0EFE69C}">
      <dsp:nvSpPr>
        <dsp:cNvPr id="0" name=""/>
        <dsp:cNvSpPr/>
      </dsp:nvSpPr>
      <dsp:spPr>
        <a:xfrm>
          <a:off x="7053652" y="2324056"/>
          <a:ext cx="1696599" cy="47975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«Я буду писать стихи»</a:t>
          </a:r>
          <a:endParaRPr lang="ru-RU" sz="1600" b="1" kern="1200" dirty="0"/>
        </a:p>
      </dsp:txBody>
      <dsp:txXfrm>
        <a:off x="7053652" y="2324056"/>
        <a:ext cx="1696599" cy="4797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B83F55-E25B-4399-BFCD-A157F99339BB}">
      <dsp:nvSpPr>
        <dsp:cNvPr id="0" name=""/>
        <dsp:cNvSpPr/>
      </dsp:nvSpPr>
      <dsp:spPr>
        <a:xfrm>
          <a:off x="80" y="0"/>
          <a:ext cx="4125481" cy="29523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/>
            <a:t>«Книги с картинками…»</a:t>
          </a:r>
          <a:endParaRPr lang="ru-RU" sz="2700" b="1" kern="1200" dirty="0"/>
        </a:p>
      </dsp:txBody>
      <dsp:txXfrm>
        <a:off x="80" y="0"/>
        <a:ext cx="4125481" cy="885698"/>
      </dsp:txXfrm>
    </dsp:sp>
    <dsp:sp modelId="{3B0F195A-22C9-43E0-BFB4-D61CF3E2903C}">
      <dsp:nvSpPr>
        <dsp:cNvPr id="0" name=""/>
        <dsp:cNvSpPr/>
      </dsp:nvSpPr>
      <dsp:spPr>
        <a:xfrm>
          <a:off x="416836" y="885770"/>
          <a:ext cx="3300385" cy="430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«интересные» </a:t>
          </a:r>
          <a:endParaRPr lang="ru-RU" sz="1800" b="1" kern="1200" dirty="0"/>
        </a:p>
      </dsp:txBody>
      <dsp:txXfrm>
        <a:off x="416836" y="885770"/>
        <a:ext cx="3300385" cy="430091"/>
      </dsp:txXfrm>
    </dsp:sp>
    <dsp:sp modelId="{8AD9FF7E-6AD3-444B-AC10-597F114B275E}">
      <dsp:nvSpPr>
        <dsp:cNvPr id="0" name=""/>
        <dsp:cNvSpPr/>
      </dsp:nvSpPr>
      <dsp:spPr>
        <a:xfrm>
          <a:off x="416836" y="1382029"/>
          <a:ext cx="3300385" cy="4300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«лучше понимать»</a:t>
          </a:r>
          <a:endParaRPr lang="ru-RU" sz="1800" b="1" kern="1200" dirty="0"/>
        </a:p>
      </dsp:txBody>
      <dsp:txXfrm>
        <a:off x="416836" y="1382029"/>
        <a:ext cx="3300385" cy="430091"/>
      </dsp:txXfrm>
    </dsp:sp>
    <dsp:sp modelId="{AF4EA153-4433-4FCD-8AB6-2062C240FFDB}">
      <dsp:nvSpPr>
        <dsp:cNvPr id="0" name=""/>
        <dsp:cNvSpPr/>
      </dsp:nvSpPr>
      <dsp:spPr>
        <a:xfrm>
          <a:off x="416836" y="1878288"/>
          <a:ext cx="3300385" cy="4300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«для детей» </a:t>
          </a:r>
          <a:endParaRPr lang="ru-RU" sz="1800" b="1" kern="1200" dirty="0"/>
        </a:p>
      </dsp:txBody>
      <dsp:txXfrm>
        <a:off x="416836" y="1878288"/>
        <a:ext cx="3300385" cy="430091"/>
      </dsp:txXfrm>
    </dsp:sp>
    <dsp:sp modelId="{6C1F93E9-A129-41B3-8DE4-9EE867D9FB20}">
      <dsp:nvSpPr>
        <dsp:cNvPr id="0" name=""/>
        <dsp:cNvSpPr/>
      </dsp:nvSpPr>
      <dsp:spPr>
        <a:xfrm>
          <a:off x="416836" y="2374548"/>
          <a:ext cx="3300385" cy="43009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«я такие люблю, они крутые» </a:t>
          </a:r>
          <a:endParaRPr lang="ru-RU" sz="1800" b="1" kern="1200" dirty="0"/>
        </a:p>
      </dsp:txBody>
      <dsp:txXfrm>
        <a:off x="416836" y="2374548"/>
        <a:ext cx="3300385" cy="430091"/>
      </dsp:txXfrm>
    </dsp:sp>
    <dsp:sp modelId="{D0D99990-B20D-4ABC-8CA1-24F07F419BD3}">
      <dsp:nvSpPr>
        <dsp:cNvPr id="0" name=""/>
        <dsp:cNvSpPr/>
      </dsp:nvSpPr>
      <dsp:spPr>
        <a:xfrm>
          <a:off x="4439181" y="0"/>
          <a:ext cx="4125481" cy="29523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/>
            <a:t>«Книги без картинок…»</a:t>
          </a:r>
          <a:endParaRPr lang="ru-RU" sz="2700" b="1" kern="1200" dirty="0"/>
        </a:p>
      </dsp:txBody>
      <dsp:txXfrm>
        <a:off x="4439181" y="0"/>
        <a:ext cx="4125481" cy="885698"/>
      </dsp:txXfrm>
    </dsp:sp>
    <dsp:sp modelId="{AB40818C-3D3F-488B-A338-F0616A9936AC}">
      <dsp:nvSpPr>
        <dsp:cNvPr id="0" name=""/>
        <dsp:cNvSpPr/>
      </dsp:nvSpPr>
      <dsp:spPr>
        <a:xfrm>
          <a:off x="4896548" y="842820"/>
          <a:ext cx="3300385" cy="2372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«не самые лучшие»</a:t>
          </a:r>
          <a:endParaRPr lang="ru-RU" sz="1800" b="1" kern="1200" dirty="0"/>
        </a:p>
      </dsp:txBody>
      <dsp:txXfrm>
        <a:off x="4896548" y="842820"/>
        <a:ext cx="3300385" cy="237299"/>
      </dsp:txXfrm>
    </dsp:sp>
    <dsp:sp modelId="{22AB0034-2482-4EB9-A404-B6E06781974A}">
      <dsp:nvSpPr>
        <dsp:cNvPr id="0" name=""/>
        <dsp:cNvSpPr/>
      </dsp:nvSpPr>
      <dsp:spPr>
        <a:xfrm>
          <a:off x="4851729" y="1159993"/>
          <a:ext cx="3300385" cy="549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/>
            <a:t>«интересные, только если в голове представить картинки»</a:t>
          </a:r>
          <a:endParaRPr lang="ru-RU" sz="1600" b="1" kern="1200" dirty="0"/>
        </a:p>
      </dsp:txBody>
      <dsp:txXfrm>
        <a:off x="4851729" y="1159993"/>
        <a:ext cx="3300385" cy="549000"/>
      </dsp:txXfrm>
    </dsp:sp>
    <dsp:sp modelId="{4F49E70A-1EEE-44B2-AD16-A8FBA5F19195}">
      <dsp:nvSpPr>
        <dsp:cNvPr id="0" name=""/>
        <dsp:cNvSpPr/>
      </dsp:nvSpPr>
      <dsp:spPr>
        <a:xfrm>
          <a:off x="4851729" y="1745501"/>
          <a:ext cx="3300385" cy="237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«ну так себе»</a:t>
          </a:r>
          <a:endParaRPr lang="ru-RU" sz="1800" b="1" kern="1200" dirty="0"/>
        </a:p>
      </dsp:txBody>
      <dsp:txXfrm>
        <a:off x="4851729" y="1745501"/>
        <a:ext cx="3300385" cy="237299"/>
      </dsp:txXfrm>
    </dsp:sp>
    <dsp:sp modelId="{798905E3-D37E-4E2B-8E0F-24AAFC464BE2}">
      <dsp:nvSpPr>
        <dsp:cNvPr id="0" name=""/>
        <dsp:cNvSpPr/>
      </dsp:nvSpPr>
      <dsp:spPr>
        <a:xfrm>
          <a:off x="4851729" y="2019309"/>
          <a:ext cx="3300385" cy="2372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«нелюбимые»</a:t>
          </a:r>
          <a:endParaRPr lang="ru-RU" sz="1800" b="1" kern="1200" dirty="0"/>
        </a:p>
      </dsp:txBody>
      <dsp:txXfrm>
        <a:off x="4851729" y="2019309"/>
        <a:ext cx="3300385" cy="237299"/>
      </dsp:txXfrm>
    </dsp:sp>
    <dsp:sp modelId="{37075006-C818-47DD-87E0-7AB923302228}">
      <dsp:nvSpPr>
        <dsp:cNvPr id="0" name=""/>
        <dsp:cNvSpPr/>
      </dsp:nvSpPr>
      <dsp:spPr>
        <a:xfrm>
          <a:off x="4851729" y="2293116"/>
          <a:ext cx="3300385" cy="23729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«для взрослых»</a:t>
          </a:r>
          <a:endParaRPr lang="ru-RU" sz="1800" b="1" kern="1200" dirty="0"/>
        </a:p>
      </dsp:txBody>
      <dsp:txXfrm>
        <a:off x="4851729" y="2293116"/>
        <a:ext cx="3300385" cy="237299"/>
      </dsp:txXfrm>
    </dsp:sp>
    <dsp:sp modelId="{DB1A419F-CCA8-499E-9313-657C11BF5F36}">
      <dsp:nvSpPr>
        <dsp:cNvPr id="0" name=""/>
        <dsp:cNvSpPr/>
      </dsp:nvSpPr>
      <dsp:spPr>
        <a:xfrm>
          <a:off x="4851729" y="2566924"/>
          <a:ext cx="3300385" cy="2372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«сложные»</a:t>
          </a:r>
          <a:endParaRPr lang="ru-RU" sz="1800" b="1" kern="1200" dirty="0"/>
        </a:p>
      </dsp:txBody>
      <dsp:txXfrm>
        <a:off x="4851729" y="2566924"/>
        <a:ext cx="3300385" cy="2372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74511-6AA0-41D0-A8B4-B28E8C8FD04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20FE6-32C7-4DC0-AD7D-CE40EE5E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10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0FE6-32C7-4DC0-AD7D-CE40EE5E2B6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316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ABE2F6-AC4C-41A9-9740-ABEB5DDE8B0D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41C399-6697-486F-BE92-A4DFB0CD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sus\Desktop\1613646449_62-p-fon-dlya-prezentatsii-literaturnoe-chtenie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764704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Формирование читательской компетенции учащихся с ОВЗ в процессе психолого-педагогического сопровождения </a:t>
            </a:r>
            <a:r>
              <a:rPr lang="ru-RU" sz="2800" b="1" dirty="0" smtClean="0">
                <a:solidFill>
                  <a:schemeClr val="bg1"/>
                </a:solidFill>
              </a:rPr>
              <a:t>семьи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4509120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Менг</a:t>
            </a:r>
            <a:r>
              <a:rPr lang="ru-RU" sz="2000" dirty="0" smtClean="0">
                <a:solidFill>
                  <a:schemeClr val="bg1"/>
                </a:solidFill>
              </a:rPr>
              <a:t> Наталья Викторовна,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учитель-логопед,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МАОУ «СОШ №73 г. Челябинска»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5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Примеры </a:t>
            </a:r>
            <a:r>
              <a:rPr lang="ru-RU" sz="2400" dirty="0"/>
              <a:t>интерактивных </a:t>
            </a:r>
            <a:r>
              <a:rPr lang="ru-RU" sz="2400" dirty="0" smtClean="0"/>
              <a:t>игр:</a:t>
            </a:r>
            <a:endParaRPr lang="ru-RU" sz="2400" dirty="0"/>
          </a:p>
        </p:txBody>
      </p:sp>
      <p:pic>
        <p:nvPicPr>
          <p:cNvPr id="5124" name="Picture 4" descr="https://cdn.lifehacker.ru/wp-content/uploads/2018/08/IMG_7560_1534156059-1140x8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1" y="578297"/>
            <a:ext cx="3566932" cy="2675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obj.mosregtoday.ru/upload/images/82507311586339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3426"/>
            <a:ext cx="4608512" cy="2660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024" y="325349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«</a:t>
            </a:r>
            <a:r>
              <a:rPr lang="ru-RU" sz="1600" b="1" dirty="0" err="1"/>
              <a:t>Читания</a:t>
            </a:r>
            <a:r>
              <a:rPr lang="ru-RU" sz="1600" b="1" dirty="0" smtClean="0"/>
              <a:t>» </a:t>
            </a:r>
            <a:r>
              <a:rPr lang="ru-RU" sz="1600" dirty="0" smtClean="0"/>
              <a:t>- базируется </a:t>
            </a:r>
            <a:r>
              <a:rPr lang="ru-RU" sz="1600" dirty="0"/>
              <a:t>на методике обучения чтению </a:t>
            </a:r>
            <a:r>
              <a:rPr lang="ru-RU" sz="1600" dirty="0" smtClean="0"/>
              <a:t>Н. </a:t>
            </a:r>
            <a:r>
              <a:rPr lang="ru-RU" sz="1600" dirty="0"/>
              <a:t>Зайцева. В приложении можно найти 35 </a:t>
            </a:r>
            <a:r>
              <a:rPr lang="ru-RU" sz="1600" dirty="0" smtClean="0"/>
              <a:t>мини-игр, </a:t>
            </a:r>
            <a:r>
              <a:rPr lang="ru-RU" sz="1600" dirty="0"/>
              <a:t>поговорки, загадки, уравнения с разной сложностью слов и возможность самостоятельно рисовать буквы на экране мобильного устройства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764" y="6070012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«Буковки»</a:t>
            </a:r>
            <a:r>
              <a:rPr lang="ru-RU" sz="1600" dirty="0"/>
              <a:t> - приложение дает возможность изучать буквы и слоги в форме игры, ребенок может составлять слова, которые озвучиваются диктором. 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83" b="2706"/>
          <a:stretch/>
        </p:blipFill>
        <p:spPr bwMode="auto">
          <a:xfrm>
            <a:off x="4787300" y="4150516"/>
            <a:ext cx="3145349" cy="191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" descr="16680035589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0"/>
          <a:stretch/>
        </p:blipFill>
        <p:spPr bwMode="auto">
          <a:xfrm>
            <a:off x="251519" y="4150516"/>
            <a:ext cx="3997533" cy="191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47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mmedia.ozone.ru/multimedia/10214103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8296"/>
            <a:ext cx="1971775" cy="2490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get-mpic/4932805/img_id5678237125782924790.jpeg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06" y="578298"/>
            <a:ext cx="2645992" cy="2490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1663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Примеры настольных игр:</a:t>
            </a:r>
            <a:endParaRPr lang="ru-RU" sz="2400" dirty="0"/>
          </a:p>
        </p:txBody>
      </p:sp>
      <p:pic>
        <p:nvPicPr>
          <p:cNvPr id="9224" name="Picture 8" descr="https://avatars.mds.yandex.net/get-mpic/4721581/img_id8742314104079754193.jpeg/14h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73" t="3419" r="4274" b="5197"/>
          <a:stretch/>
        </p:blipFill>
        <p:spPr bwMode="auto">
          <a:xfrm>
            <a:off x="5643498" y="578298"/>
            <a:ext cx="2645554" cy="2490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089" y="3068960"/>
            <a:ext cx="8599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«</a:t>
            </a:r>
            <a:r>
              <a:rPr lang="ru-RU" sz="1600" b="1" dirty="0" err="1"/>
              <a:t>Чтениум</a:t>
            </a:r>
            <a:r>
              <a:rPr lang="ru-RU" sz="1600" b="1" dirty="0"/>
              <a:t>» </a:t>
            </a:r>
            <a:r>
              <a:rPr lang="ru-RU" sz="1600" dirty="0"/>
              <a:t>- направлено на: улучшение техники чтения простых и сложных слогов; тренировку осознанности чтения слов; развитие логического мышления; развитие концентрации и переключения внимания.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950" y="6019761"/>
            <a:ext cx="8749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«</a:t>
            </a:r>
            <a:r>
              <a:rPr lang="ru-RU" sz="1600" b="1" dirty="0" err="1"/>
              <a:t>Читачки</a:t>
            </a:r>
            <a:r>
              <a:rPr lang="ru-RU" sz="1600" b="1" dirty="0"/>
              <a:t>» </a:t>
            </a:r>
            <a:r>
              <a:rPr lang="ru-RU" sz="1600" dirty="0"/>
              <a:t>–позволяет варьировать нагрузку и постепенно усложнять правила и материал для чтения, </a:t>
            </a:r>
            <a:r>
              <a:rPr lang="ru-RU" sz="1600" dirty="0" err="1"/>
              <a:t>плохочитающим</a:t>
            </a:r>
            <a:r>
              <a:rPr lang="ru-RU" sz="1600" dirty="0"/>
              <a:t> детям игра поможет справиться с такими проблемами, как трудности слияния букв в слоги, а слогов в слова и зеркальность при чтении слогов.</a:t>
            </a:r>
          </a:p>
        </p:txBody>
      </p:sp>
      <p:pic>
        <p:nvPicPr>
          <p:cNvPr id="9226" name="Picture 10" descr="https://smartstart.shop/wa-data/public/shop/products/78/46/34678/images/93524/chitachki_001.750x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307" b="5301"/>
          <a:stretch/>
        </p:blipFill>
        <p:spPr bwMode="auto">
          <a:xfrm>
            <a:off x="6588224" y="3550812"/>
            <a:ext cx="2731371" cy="2468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77" b="10688"/>
          <a:stretch/>
        </p:blipFill>
        <p:spPr bwMode="auto">
          <a:xfrm>
            <a:off x="176089" y="3882527"/>
            <a:ext cx="3675831" cy="213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3388860" cy="211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45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us\Desktop\1613646449_62-p-fon-dlya-prezentatsii-literaturnoe-chtenie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88640"/>
            <a:ext cx="4860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Формирование </a:t>
            </a:r>
            <a:r>
              <a:rPr lang="ru-RU" sz="2400" u="sng" dirty="0"/>
              <a:t>читательской компетенции учащихся с ОВЗ  </a:t>
            </a:r>
            <a:r>
              <a:rPr lang="ru-RU" sz="2400" dirty="0"/>
              <a:t>зависит от условий, созданных в семье, и является одной из важнейших линий успешного обучения в </a:t>
            </a:r>
            <a:r>
              <a:rPr lang="ru-RU" sz="2400" dirty="0" smtClean="0"/>
              <a:t>школе.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Психолого-педагогическое </a:t>
            </a:r>
            <a:r>
              <a:rPr lang="ru-RU" sz="2400" dirty="0"/>
              <a:t>сопровождение семьи способствует обогащению учебного процесса и повышению эффективности коррекционного воздействия.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40880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sus\Desktop\1613646449_62-p-fon-dlya-prezentatsii-literaturnoe-chtenie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764704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Формирование читательской компетенции учащихся с ОВЗ в процессе психолого-педагогического сопровождения </a:t>
            </a:r>
            <a:r>
              <a:rPr lang="ru-RU" sz="2800" b="1" dirty="0" smtClean="0">
                <a:solidFill>
                  <a:schemeClr val="bg1"/>
                </a:solidFill>
              </a:rPr>
              <a:t>семьи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4509120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Подготовила: </a:t>
            </a:r>
            <a:r>
              <a:rPr lang="ru-RU" sz="2000" dirty="0" err="1" smtClean="0">
                <a:solidFill>
                  <a:schemeClr val="bg1"/>
                </a:solidFill>
              </a:rPr>
              <a:t>Менг</a:t>
            </a:r>
            <a:r>
              <a:rPr lang="ru-RU" sz="2000" dirty="0" smtClean="0">
                <a:solidFill>
                  <a:schemeClr val="bg1"/>
                </a:solidFill>
              </a:rPr>
              <a:t> Наталья Викторовна,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учитель-логопед,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МАОУ «СОШ №73 г. Челябинска»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1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1844675"/>
            <a:ext cx="7499350" cy="7921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/>
                </a:solidFill>
                <a:effectLst/>
              </a:rPr>
              <a:t>РАЗМЕЩЕНИЕ ИНФОРМАЦИИ:</a:t>
            </a:r>
            <a:endParaRPr lang="ru-RU" sz="2800" dirty="0">
              <a:solidFill>
                <a:schemeClr val="tx2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32656"/>
            <a:ext cx="3140896" cy="10801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285293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сайте МБУ ДПО ЦРО     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chel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edu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86104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разделе Городские методические объединения педагогов и специалистов/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объединение педагогов специального инклюзивного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 методические рекомендации/полезные ссылки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3887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900992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Сегодня у педагогов специального и инклюзивного образования существуют широкие возможности для повышения педагогической компетентности и совершенствования своего профессионального мастерства.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879637625"/>
              </p:ext>
            </p:extLst>
          </p:nvPr>
        </p:nvGraphicFramePr>
        <p:xfrm>
          <a:off x="251520" y="2060848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4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us\Desktop\1613646449_62-p-fon-dlya-prezentatsii-literaturnoe-chtenie-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23928" y="833669"/>
            <a:ext cx="5148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Чтение</a:t>
            </a:r>
            <a:r>
              <a:rPr lang="ru-RU" sz="2400" dirty="0" smtClean="0"/>
              <a:t> </a:t>
            </a:r>
            <a:r>
              <a:rPr lang="ru-RU" sz="2400" dirty="0"/>
              <a:t>– это достаточно сложный механизм восприятия графической информации и готовность детей младшего школьного возраста к овладению навыком чтения определяется психофизиологической, психологической, нейропсихологической, психолингвистической, языковой, интеллектуальной готовностью, а также </a:t>
            </a:r>
            <a:r>
              <a:rPr lang="ru-RU" sz="2400" dirty="0" err="1"/>
              <a:t>сформированностью</a:t>
            </a:r>
            <a:r>
              <a:rPr lang="ru-RU" sz="2400" dirty="0"/>
              <a:t> читательской компетенции.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27523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4"/>
            <a:ext cx="9036496" cy="669674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/>
              <a:t>Читательская </a:t>
            </a:r>
            <a:r>
              <a:rPr lang="ru-RU" b="1" u="sng" dirty="0" smtClean="0"/>
              <a:t>компетенция</a:t>
            </a:r>
            <a:r>
              <a:rPr lang="ru-RU" dirty="0" smtClean="0"/>
              <a:t> представляет </a:t>
            </a:r>
            <a:r>
              <a:rPr lang="ru-RU" dirty="0"/>
              <a:t>собой психологическую систему, включающую в качестве главного системообразующего компонента - способность превращать содержание текста в содержание личного опыта читателя.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709731" y="2383876"/>
            <a:ext cx="648072" cy="13331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301918" y="2389758"/>
            <a:ext cx="710242" cy="13272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375244" y="4005064"/>
            <a:ext cx="252028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М</a:t>
            </a:r>
            <a:r>
              <a:rPr lang="ru-RU" sz="2400" dirty="0" smtClean="0"/>
              <a:t>отивация ребёнка </a:t>
            </a:r>
            <a:r>
              <a:rPr lang="ru-RU" sz="2400" dirty="0"/>
              <a:t>к чтению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4005064"/>
            <a:ext cx="216024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Понимание </a:t>
            </a:r>
            <a:r>
              <a:rPr lang="ru-RU" sz="2400" dirty="0"/>
              <a:t>прочитанного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0232" y="623731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(Е.Л. Гончарова)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7244" y="5085184"/>
            <a:ext cx="2625497" cy="188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3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55575" y="548680"/>
            <a:ext cx="8880921" cy="1612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Wingdings 2"/>
              <a:buNone/>
            </a:pPr>
            <a:r>
              <a:rPr lang="ru-RU" sz="2400" dirty="0" smtClean="0"/>
              <a:t>МАОУ </a:t>
            </a:r>
            <a:r>
              <a:rPr lang="ru-RU" sz="2400" dirty="0"/>
              <a:t>«</a:t>
            </a:r>
            <a:r>
              <a:rPr lang="ru-RU" sz="2400" dirty="0" smtClean="0"/>
              <a:t>СОШ № </a:t>
            </a:r>
            <a:r>
              <a:rPr lang="ru-RU" sz="2400" dirty="0"/>
              <a:t>73 г. Челябинска»</a:t>
            </a:r>
          </a:p>
          <a:p>
            <a:pPr marL="82296" indent="0" algn="ctr">
              <a:buNone/>
            </a:pPr>
            <a:r>
              <a:rPr lang="ru-RU" sz="2400" u="sng" dirty="0"/>
              <a:t>Экспериментальная группа</a:t>
            </a:r>
            <a:r>
              <a:rPr lang="ru-RU" sz="2400" dirty="0"/>
              <a:t> </a:t>
            </a:r>
          </a:p>
          <a:p>
            <a:pPr marL="82296" indent="0" algn="ctr">
              <a:buNone/>
            </a:pPr>
            <a:r>
              <a:rPr lang="ru-RU" sz="2400" dirty="0"/>
              <a:t>учащиеся 1 класса (10 детей с ОНР III уровня), обучающиеся по АООП НОО вариант 5.2</a:t>
            </a:r>
          </a:p>
        </p:txBody>
      </p:sp>
      <p:sp>
        <p:nvSpPr>
          <p:cNvPr id="2" name="AutoShape 2" descr="https://apf.mail.ru/cgi-bin/readmsg?id=15984122650213730644;0;1&amp;exif=1&amp;full=1&amp;x-email=meng_06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https://apf.mail.ru/cgi-bin/readmsg?id=15984122650213730644;0;1&amp;exif=1&amp;full=1&amp;x-email=meng_06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7" name="Picture 5" descr="C:\Users\natalia.meng\Downloads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22" r="2119" b="6092"/>
          <a:stretch/>
        </p:blipFill>
        <p:spPr bwMode="auto">
          <a:xfrm>
            <a:off x="155574" y="2157637"/>
            <a:ext cx="7372929" cy="42884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16679987079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55" y="2157637"/>
            <a:ext cx="2064841" cy="2749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\Desktop\1667998966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55" y="4907586"/>
            <a:ext cx="2053648" cy="1542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00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6380"/>
            <a:ext cx="8928992" cy="67631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</a:rPr>
              <a:t>Изучение личностных факторов показало присутствие интереса у 80% детей к чтению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638539972"/>
              </p:ext>
            </p:extLst>
          </p:nvPr>
        </p:nvGraphicFramePr>
        <p:xfrm>
          <a:off x="179512" y="764704"/>
          <a:ext cx="896448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345773685"/>
              </p:ext>
            </p:extLst>
          </p:nvPr>
        </p:nvGraphicFramePr>
        <p:xfrm>
          <a:off x="323528" y="3861048"/>
          <a:ext cx="856895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5957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174642096"/>
              </p:ext>
            </p:extLst>
          </p:nvPr>
        </p:nvGraphicFramePr>
        <p:xfrm>
          <a:off x="107504" y="476672"/>
          <a:ext cx="885698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976664" cy="288032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Средовые факторы: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064154370"/>
              </p:ext>
            </p:extLst>
          </p:nvPr>
        </p:nvGraphicFramePr>
        <p:xfrm>
          <a:off x="287016" y="4481736"/>
          <a:ext cx="885698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51520" y="3645024"/>
            <a:ext cx="8496944" cy="792088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dirty="0">
                <a:solidFill>
                  <a:schemeClr val="tx1"/>
                </a:solidFill>
              </a:rPr>
              <a:t>Низкая мотивация к чтению как к </a:t>
            </a:r>
            <a:r>
              <a:rPr lang="ru-RU" sz="2000" u="sng" dirty="0">
                <a:solidFill>
                  <a:schemeClr val="tx1"/>
                </a:solidFill>
              </a:rPr>
              <a:t>познавательному процессу </a:t>
            </a:r>
            <a:r>
              <a:rPr lang="ru-RU" sz="2000" dirty="0">
                <a:solidFill>
                  <a:schemeClr val="tx1"/>
                </a:solidFill>
              </a:rPr>
              <a:t>у 20% обследуемых</a:t>
            </a:r>
          </a:p>
        </p:txBody>
      </p:sp>
    </p:spTree>
    <p:extLst>
      <p:ext uri="{BB962C8B-B14F-4D97-AF65-F5344CB8AC3E}">
        <p14:creationId xmlns="" xmlns:p14="http://schemas.microsoft.com/office/powerpoint/2010/main" val="30576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12768" cy="576064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</a:rPr>
              <a:t>Результаты изучения мотивации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2160" y="836712"/>
            <a:ext cx="3024336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Дети с </a:t>
            </a:r>
            <a:r>
              <a:rPr lang="ru-RU" sz="1600" b="1" i="1" u="sng" dirty="0"/>
              <a:t>высоким уровнем </a:t>
            </a:r>
            <a:r>
              <a:rPr lang="ru-RU" sz="1600" b="1" i="1" dirty="0"/>
              <a:t>мотивации к чтению</a:t>
            </a:r>
            <a:r>
              <a:rPr lang="ru-RU" sz="1600" dirty="0"/>
              <a:t>: достаточно сформирован познавательный интерес к чтению, желание самим научиться читать, стремятся без помощи взрослого, прочитывать художественную литературу, овладевать навыком чтения в целях дальнейшего успешного обучения в школе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008" y="3702511"/>
            <a:ext cx="3275856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/>
              <a:t>Дети со </a:t>
            </a:r>
            <a:r>
              <a:rPr lang="ru-RU" sz="1600" b="1" i="1" u="sng" dirty="0"/>
              <a:t>средним уровнем </a:t>
            </a:r>
            <a:r>
              <a:rPr lang="ru-RU" sz="1600" b="1" i="1" dirty="0"/>
              <a:t>мотивации к чтению</a:t>
            </a:r>
            <a:r>
              <a:rPr lang="ru-RU" sz="1600" dirty="0"/>
              <a:t>: привлекает только внешняя сторона чтения, т.е. красочные иллюстрации и красивая книга, а само содержание прочитанного для них не играет роли; важно «посмотреть» как можно больше книг, при этом овладение навыком чтения для них имеет не первостепенный характер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908720"/>
            <a:ext cx="367240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Дети с </a:t>
            </a:r>
            <a:r>
              <a:rPr lang="ru-RU" b="1" i="1" u="sng" dirty="0"/>
              <a:t>низким уровнем </a:t>
            </a:r>
            <a:r>
              <a:rPr lang="ru-RU" b="1" i="1" dirty="0"/>
              <a:t>мотивации к чтению</a:t>
            </a:r>
            <a:r>
              <a:rPr lang="ru-RU" dirty="0"/>
              <a:t>: не заинтересованы в обучении чтению, считают чтение скучным и неинтересным занятием</a:t>
            </a:r>
          </a:p>
        </p:txBody>
      </p:sp>
      <p:cxnSp>
        <p:nvCxnSpPr>
          <p:cNvPr id="10" name="Соединительная линия уступом 9"/>
          <p:cNvCxnSpPr>
            <a:endCxn id="2" idx="2"/>
          </p:cNvCxnSpPr>
          <p:nvPr/>
        </p:nvCxnSpPr>
        <p:spPr>
          <a:xfrm flipV="1">
            <a:off x="6156176" y="3883700"/>
            <a:ext cx="1368152" cy="769437"/>
          </a:xfrm>
          <a:prstGeom prst="bentConnector2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V="1">
            <a:off x="2886960" y="2521527"/>
            <a:ext cx="1281849" cy="1080120"/>
          </a:xfrm>
          <a:prstGeom prst="bentConnector3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endCxn id="5" idx="0"/>
          </p:cNvCxnSpPr>
          <p:nvPr/>
        </p:nvCxnSpPr>
        <p:spPr>
          <a:xfrm rot="10800000">
            <a:off x="1709937" y="3702512"/>
            <a:ext cx="1997967" cy="950625"/>
          </a:xfrm>
          <a:prstGeom prst="bentConnector4">
            <a:avLst>
              <a:gd name="adj1" fmla="val 9010"/>
              <a:gd name="adj2" fmla="val 124047"/>
            </a:avLst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3693960"/>
              </p:ext>
            </p:extLst>
          </p:nvPr>
        </p:nvGraphicFramePr>
        <p:xfrm>
          <a:off x="2483768" y="2723651"/>
          <a:ext cx="4658154" cy="319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757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380790750"/>
              </p:ext>
            </p:extLst>
          </p:nvPr>
        </p:nvGraphicFramePr>
        <p:xfrm>
          <a:off x="251520" y="1397000"/>
          <a:ext cx="878497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40442"/>
            <a:ext cx="892899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Для формирования мотивации к овладению процессом чтения, учителем-логопедом была проведена </a:t>
            </a:r>
            <a:r>
              <a:rPr lang="ru-RU" sz="2000" u="sng" dirty="0"/>
              <a:t>консультативная работа </a:t>
            </a:r>
            <a:r>
              <a:rPr lang="ru-RU" sz="2000" dirty="0"/>
              <a:t>для родителей, которая включала рекомендации по следующим направлениям: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7244" y="5085184"/>
            <a:ext cx="2625497" cy="188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98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120</TotalTime>
  <Words>917</Words>
  <Application>Microsoft Office PowerPoint</Application>
  <PresentationFormat>Экран (4:3)</PresentationFormat>
  <Paragraphs>111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Слайд 1</vt:lpstr>
      <vt:lpstr>Слайд 2</vt:lpstr>
      <vt:lpstr>Слайд 3</vt:lpstr>
      <vt:lpstr>Слайд 4</vt:lpstr>
      <vt:lpstr>Слайд 5</vt:lpstr>
      <vt:lpstr>Изучение личностных факторов показало присутствие интереса у 80% детей к чтению</vt:lpstr>
      <vt:lpstr>Средовые факторы:</vt:lpstr>
      <vt:lpstr>Результаты изучения мотивации</vt:lpstr>
      <vt:lpstr>Слайд 9</vt:lpstr>
      <vt:lpstr>Слайд 10</vt:lpstr>
      <vt:lpstr>Слайд 11</vt:lpstr>
      <vt:lpstr>Слайд 12</vt:lpstr>
      <vt:lpstr>Слайд 13</vt:lpstr>
      <vt:lpstr> РАЗМЕЩЕНИЕ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Викторовна</dc:creator>
  <cp:lastModifiedBy>admin</cp:lastModifiedBy>
  <cp:revision>11</cp:revision>
  <dcterms:created xsi:type="dcterms:W3CDTF">2022-11-09T12:36:26Z</dcterms:created>
  <dcterms:modified xsi:type="dcterms:W3CDTF">2022-11-13T10:53:11Z</dcterms:modified>
</cp:coreProperties>
</file>