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83E6-9FDB-4402-87E4-CFA95B3BD55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ECE6-960E-4FDD-A942-EA114C09F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user\Desktop\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2090734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6116" y="1052736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 –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возможности, впечатления, профессиональный рост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928934"/>
            <a:ext cx="5040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68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Челябинска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Родионова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СОРОКИНА ЕЛЕНА ЮРЬЕВНА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3929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Областной конкурс профессионального мастерства «Учитель-дефектолог»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проводился в период 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28.04.2022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29.04.2022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Заявительный и отборочный  этап: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представление по форме, подписанное руководителем образовательной организации;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личное заявление участника конкурса;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информационная карта участника конкурса;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методическое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эссе «Профессия учитель-дефектолог – профессия исследователя»;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видеоролик «Визитная карточка» + отзывы родителей/детей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95" t="11544" r="6493" b="9957"/>
          <a:stretch>
            <a:fillRect/>
          </a:stretch>
        </p:blipFill>
        <p:spPr bwMode="auto">
          <a:xfrm>
            <a:off x="785786" y="928670"/>
            <a:ext cx="485778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114" t="13044" r="4619" b="10869"/>
          <a:stretch>
            <a:fillRect/>
          </a:stretch>
        </p:blipFill>
        <p:spPr bwMode="auto">
          <a:xfrm>
            <a:off x="3214678" y="3714752"/>
            <a:ext cx="521497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357166"/>
            <a:ext cx="283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https://sorokina.1c-umi.ru/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421484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Основной этап: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открытое занятие (20 мин. + 5 мин. самоанализ);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мастер – класс (15 мин.)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дискуссия(60 мин.)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конкурсе было представлено подгрупповое логопедическое занятие с обучающимися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класса с ЗПР вариант 7.1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осваивают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АООП НОО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«Состав сова»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 рефлексии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повторение, закрепление усвоенных знаний и способов действий по теме «Состав слова»;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3929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мастер – класс «К успеху вместе!»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педагогов – участников мастер-класса в процессе активного педагогического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 по проблеме создания единого пространства развития ребенка в семье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школе;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дискуссия(60 мин.)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7372344" cy="4286280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АЛГОРИТМ УЧАСТНИКА КОНКУРСА: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   Поставить правильную цель.  Желание победить!)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    Работать в команде. Методический отдел и команда единомышленников.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    Проявлять свою индивидуальность.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Быть собой. Выразить свою уникальность.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     Проявлять сильные стороны, развивать их.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     Нейтрализовать недостатки.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711890_24-p-ose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7372344" cy="4286280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АЛГОРИТМ УЧАСТНИКА КОНКУРСА: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     Не бояться. Конкурс подразумевает полный выход из зоны комфорта. В этом и заключается профессиональный рост.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     Бороться. Внутренняя борьба с самим собой. Ответы на многие вопросы, открытие для себя потайных сторон своей личности.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     Быть внимательным и аккуратным.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      Получать удовольствие от процесса.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ВЕРИТЬ В СЕБЯ!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Побеждать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Областной конкурс профессионального мастерства «Учитель-дефектолог»  проводился в период с 28.04.2022 по 29.04.2022 Необходимые материалы: Заявительный и отборочный  этап: - представление по форме, подписанное руководителем образовательной организации; - личное заявление участника конкурса; - информационная карта участника конкурса; - методическое портфолио; - эссе «Профессия учитель-дефектолог – профессия исследователя»; - видеоролик «Визитная карточка» + отзывы родителей/детей  </vt:lpstr>
      <vt:lpstr>Слайд 3</vt:lpstr>
      <vt:lpstr>      Основной этап: - открытое занятие (20 мин. + 5 мин. самоанализ); - мастер – класс (15 мин.) - дискуссия(60 мин.)   - на конкурсе было представлено подгрупповое логопедическое занятие с обучающимися 4 класса с ЗПР вариант 7.1, которые осваивают АООП НОО.  Тема: «Состав сова» Тип урока: урок рефлексии Цель: повторение, закрепление усвоенных знаний и способов действий по теме «Состав слова»;  -  </vt:lpstr>
      <vt:lpstr>   - мастер – класс «К успеху вместе!»   Цель: повышение профессионального мастерства педагогов – участников мастер-класса в процессе активного педагогического общения по проблеме создания единого пространства развития ребенка в семье и в школе;   - дискуссия(60 мин.) </vt:lpstr>
      <vt:lpstr>      АЛГОРИТМ УЧАСТНИКА КОНКУРСА:  1.     Поставить правильную цель.  Желание победить!) 2.      Работать в команде. Методический отдел и команда единомышленников.  3.      Проявлять свою индивидуальность. Быть собой. Выразить свою уникальность.  4.      Проявлять сильные стороны, развивать их.  5.      Нейтрализовать недостатки.    </vt:lpstr>
      <vt:lpstr>       АЛГОРИТМ УЧАСТНИКА КОНКУРСА:  6.      Не бояться. Конкурс подразумевает полный выход из зоны комфорта. В этом и заключается профессиональный рост. 7.      Бороться. Внутренняя борьба с самим собой. Ответы на многие вопросы, открытие для себя потайных сторон своей личности.  8.      Быть внимательным и аккуратным.  9.      Получать удовольствие от процесса. 10 ВЕРИТЬ В СЕБЯ! И Побеждать!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11</cp:revision>
  <dcterms:created xsi:type="dcterms:W3CDTF">2021-10-29T06:59:55Z</dcterms:created>
  <dcterms:modified xsi:type="dcterms:W3CDTF">2022-09-13T10:41:02Z</dcterms:modified>
</cp:coreProperties>
</file>