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5" r:id="rId10"/>
    <p:sldId id="276" r:id="rId11"/>
    <p:sldId id="273" r:id="rId12"/>
    <p:sldId id="277" r:id="rId13"/>
    <p:sldId id="278" r:id="rId14"/>
    <p:sldId id="272" r:id="rId15"/>
    <p:sldId id="263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5"/>
            <p14:sldId id="266"/>
            <p14:sldId id="267"/>
            <p14:sldId id="268"/>
            <p14:sldId id="270"/>
            <p14:sldId id="271"/>
            <p14:sldId id="275"/>
            <p14:sldId id="276"/>
            <p14:sldId id="273"/>
            <p14:sldId id="277"/>
            <p14:sldId id="278"/>
            <p14:sldId id="272"/>
            <p14:sldId id="263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03085" y="500490"/>
            <a:ext cx="7489371" cy="229526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52832" y="928913"/>
            <a:ext cx="6836424" cy="1684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Учителя-</a:t>
            </a:r>
            <a:r>
              <a:rPr lang="ru-RU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блогеры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, что в этом такого?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1200" y="4056992"/>
            <a:ext cx="3216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Харина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А.А., учитель,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«С(К)ОШ </a:t>
            </a:r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2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119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г. Челябинска»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9486" y="1682544"/>
            <a:ext cx="5574082" cy="1265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минусы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219" y="3612411"/>
            <a:ext cx="2592887" cy="98955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 времени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130876" y="3549658"/>
            <a:ext cx="2592887" cy="98955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разнородна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555918" y="5266706"/>
            <a:ext cx="2592887" cy="98955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полноценный курс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3867801" y="3747514"/>
            <a:ext cx="1651379" cy="1078173"/>
          </a:xfrm>
          <a:prstGeom prst="leftRigh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5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97617" y="78289"/>
            <a:ext cx="6867789" cy="920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учениками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24198" y="4084825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41742" y="2790967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Дополнительный материал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41721" y="5329825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Ближе к ребенку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5572" y="1497109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Вовлекающая функция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9" idx="7"/>
          </p:cNvCxnSpPr>
          <p:nvPr/>
        </p:nvCxnSpPr>
        <p:spPr>
          <a:xfrm flipH="1">
            <a:off x="2339057" y="1032901"/>
            <a:ext cx="2392455" cy="688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4124198" y="1032901"/>
            <a:ext cx="607314" cy="2062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>
            <a:off x="4731512" y="1032901"/>
            <a:ext cx="601448" cy="3051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>
            <a:off x="4731512" y="1032901"/>
            <a:ext cx="3018971" cy="4296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7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97617" y="78289"/>
            <a:ext cx="6867789" cy="920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29552" y="4057529"/>
            <a:ext cx="2542927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Онлайн-анкетирование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8840" y="2681785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Онлайн-консультации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3751" y="5329825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26477" y="1196858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Виртуальные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собрания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9" idx="2"/>
          </p:cNvCxnSpPr>
          <p:nvPr/>
        </p:nvCxnSpPr>
        <p:spPr>
          <a:xfrm rot="16200000" flipH="1">
            <a:off x="5247749" y="482218"/>
            <a:ext cx="962490" cy="1994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7" idx="0"/>
          </p:cNvCxnSpPr>
          <p:nvPr/>
        </p:nvCxnSpPr>
        <p:spPr>
          <a:xfrm rot="16200000" flipH="1">
            <a:off x="4677893" y="1052075"/>
            <a:ext cx="1683329" cy="1576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 rot="5400000">
            <a:off x="2836728" y="2162744"/>
            <a:ext cx="3059073" cy="730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 rot="5400000">
            <a:off x="936329" y="1534641"/>
            <a:ext cx="4331369" cy="3258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7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29000" y="2060531"/>
            <a:ext cx="2286000" cy="21043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Назарова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nVN3zxrHSDE.jpg"/>
          <p:cNvPicPr>
            <a:picLocks noChangeAspect="1"/>
          </p:cNvPicPr>
          <p:nvPr/>
        </p:nvPicPr>
        <p:blipFill>
          <a:blip r:embed="rId2"/>
          <a:srcRect t="5572" b="6866"/>
          <a:stretch>
            <a:fillRect/>
          </a:stretch>
        </p:blipFill>
        <p:spPr>
          <a:xfrm>
            <a:off x="0" y="0"/>
            <a:ext cx="3429000" cy="6005015"/>
          </a:xfrm>
          <a:prstGeom prst="rect">
            <a:avLst/>
          </a:prstGeom>
        </p:spPr>
      </p:pic>
      <p:pic>
        <p:nvPicPr>
          <p:cNvPr id="6" name="Рисунок 5" descr="vBSZWQg3Vtk.jpg"/>
          <p:cNvPicPr>
            <a:picLocks noChangeAspect="1"/>
          </p:cNvPicPr>
          <p:nvPr/>
        </p:nvPicPr>
        <p:blipFill>
          <a:blip r:embed="rId3"/>
          <a:srcRect t="12139" b="16418"/>
          <a:stretch>
            <a:fillRect/>
          </a:stretch>
        </p:blipFill>
        <p:spPr>
          <a:xfrm>
            <a:off x="5715000" y="1296538"/>
            <a:ext cx="3429000" cy="48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cDz3h0Rnw.jpg"/>
          <p:cNvPicPr>
            <a:picLocks noChangeAspect="1"/>
          </p:cNvPicPr>
          <p:nvPr/>
        </p:nvPicPr>
        <p:blipFill>
          <a:blip r:embed="rId2"/>
          <a:srcRect l="6390" t="18109" r="5001" b="12239"/>
          <a:stretch>
            <a:fillRect/>
          </a:stretch>
        </p:blipFill>
        <p:spPr>
          <a:xfrm>
            <a:off x="0" y="177421"/>
            <a:ext cx="2838735" cy="4462818"/>
          </a:xfrm>
          <a:prstGeom prst="rect">
            <a:avLst/>
          </a:prstGeom>
        </p:spPr>
      </p:pic>
      <p:pic>
        <p:nvPicPr>
          <p:cNvPr id="5" name="Рисунок 4" descr="R_j_Spb_vtE.jpg"/>
          <p:cNvPicPr>
            <a:picLocks noChangeAspect="1"/>
          </p:cNvPicPr>
          <p:nvPr/>
        </p:nvPicPr>
        <p:blipFill>
          <a:blip r:embed="rId3"/>
          <a:srcRect l="4867" t="12338" r="6788" b="21194"/>
          <a:stretch>
            <a:fillRect/>
          </a:stretch>
        </p:blipFill>
        <p:spPr>
          <a:xfrm>
            <a:off x="3029803" y="2292824"/>
            <a:ext cx="2879677" cy="4333164"/>
          </a:xfrm>
          <a:prstGeom prst="rect">
            <a:avLst/>
          </a:prstGeom>
        </p:spPr>
      </p:pic>
      <p:pic>
        <p:nvPicPr>
          <p:cNvPr id="8" name="Рисунок 7" descr="-ZEkIHHwD0w.jpg"/>
          <p:cNvPicPr>
            <a:picLocks noChangeAspect="1"/>
          </p:cNvPicPr>
          <p:nvPr/>
        </p:nvPicPr>
        <p:blipFill>
          <a:blip r:embed="rId4"/>
          <a:srcRect l="4478" t="19104" r="5174" b="14030"/>
          <a:stretch>
            <a:fillRect/>
          </a:stretch>
        </p:blipFill>
        <p:spPr>
          <a:xfrm>
            <a:off x="6045958" y="259307"/>
            <a:ext cx="3098042" cy="45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Подведем итог: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527605" y="4700912"/>
            <a:ext cx="8438974" cy="555625"/>
            <a:chOff x="1248" y="1440"/>
            <a:chExt cx="5937" cy="350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 flipV="1">
              <a:off x="1440" y="1761"/>
              <a:ext cx="5051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2084" y="1482"/>
              <a:ext cx="51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Мгновенный  безграничный способ обучения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398834" y="1826402"/>
            <a:ext cx="8745166" cy="874713"/>
            <a:chOff x="1261" y="2044"/>
            <a:chExt cx="3248" cy="551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195" y="2169"/>
              <a:ext cx="302" cy="170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24" y="2072"/>
              <a:ext cx="278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Взаимодействие педагогов, доступный обмен опытом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415076" y="2760136"/>
            <a:ext cx="8142657" cy="534988"/>
            <a:chOff x="1258" y="2654"/>
            <a:chExt cx="3400" cy="337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11" y="2736"/>
              <a:ext cx="302" cy="20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741" y="2682"/>
              <a:ext cx="29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Платформа для работы с учениками и родителями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486661" y="3753539"/>
            <a:ext cx="5105400" cy="555626"/>
            <a:chOff x="1248" y="3230"/>
            <a:chExt cx="3216" cy="35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904" y="3272"/>
              <a:ext cx="1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err="1" smtClean="0">
                  <a:solidFill>
                    <a:srgbClr val="000000"/>
                  </a:solidFill>
                </a:rPr>
                <a:t>Самопрезентация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570676" y="5737746"/>
            <a:ext cx="8409551" cy="561975"/>
            <a:chOff x="1259" y="3244"/>
            <a:chExt cx="3205" cy="354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01" y="3354"/>
              <a:ext cx="302" cy="185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1668" y="3272"/>
              <a:ext cx="2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Новый инструмент организации обучения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rvyj-moskovskij-obrazovatelnyj-kompleks-strukturnoe-podrazdelenie-srednjaja-obshheobrazovatelnaja-shkola186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97" y="1765135"/>
            <a:ext cx="7334250" cy="4889500"/>
          </a:xfrm>
        </p:spPr>
      </p:pic>
      <p:sp>
        <p:nvSpPr>
          <p:cNvPr id="5" name="Шестиугольник 4"/>
          <p:cNvSpPr/>
          <p:nvPr/>
        </p:nvSpPr>
        <p:spPr>
          <a:xfrm>
            <a:off x="900752" y="286603"/>
            <a:ext cx="7519917" cy="96899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Учитель – образец для подрастающего поколения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88860" y="0"/>
            <a:ext cx="3138985" cy="13511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41243" y="2743200"/>
            <a:ext cx="2429301" cy="95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моральных и этических норм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0309" y="4301320"/>
            <a:ext cx="2429301" cy="95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2973" y="4208059"/>
            <a:ext cx="2429301" cy="95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фото- и видеоматериалов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3033" y="1289714"/>
            <a:ext cx="2429301" cy="95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Культурная речь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96068" y="5536040"/>
            <a:ext cx="2429301" cy="95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trike="sngStrike" dirty="0" smtClean="0">
                <a:solidFill>
                  <a:schemeClr val="tx1"/>
                </a:solidFill>
              </a:rPr>
              <a:t>Информация о личной жизни</a:t>
            </a:r>
            <a:endParaRPr lang="ru-RU" b="1" strike="sngStrike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228" y="2713630"/>
            <a:ext cx="2429301" cy="95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информации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717" y="1214651"/>
            <a:ext cx="2347414" cy="95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Цифровая грамотность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4" idx="4"/>
            <a:endCxn id="11" idx="3"/>
          </p:cNvCxnSpPr>
          <p:nvPr/>
        </p:nvCxnSpPr>
        <p:spPr>
          <a:xfrm rot="5400000">
            <a:off x="3384645" y="518615"/>
            <a:ext cx="341194" cy="2006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4"/>
            <a:endCxn id="6" idx="1"/>
          </p:cNvCxnSpPr>
          <p:nvPr/>
        </p:nvCxnSpPr>
        <p:spPr>
          <a:xfrm rot="16200000" flipH="1">
            <a:off x="3200400" y="2709082"/>
            <a:ext cx="3427863" cy="711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4"/>
            <a:endCxn id="5" idx="1"/>
          </p:cNvCxnSpPr>
          <p:nvPr/>
        </p:nvCxnSpPr>
        <p:spPr>
          <a:xfrm rot="16200000" flipH="1">
            <a:off x="4264927" y="1644555"/>
            <a:ext cx="1869743" cy="12828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4"/>
            <a:endCxn id="9" idx="0"/>
          </p:cNvCxnSpPr>
          <p:nvPr/>
        </p:nvCxnSpPr>
        <p:spPr>
          <a:xfrm rot="5400000">
            <a:off x="2442081" y="3419767"/>
            <a:ext cx="4184911" cy="476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3"/>
          </p:cNvCxnSpPr>
          <p:nvPr/>
        </p:nvCxnSpPr>
        <p:spPr>
          <a:xfrm rot="5400000">
            <a:off x="2552134" y="2693157"/>
            <a:ext cx="3252714" cy="7324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4"/>
            <a:endCxn id="10" idx="3"/>
          </p:cNvCxnSpPr>
          <p:nvPr/>
        </p:nvCxnSpPr>
        <p:spPr>
          <a:xfrm rot="5400000">
            <a:off x="2872855" y="1505803"/>
            <a:ext cx="1840173" cy="15308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4"/>
            <a:endCxn id="8" idx="1"/>
          </p:cNvCxnSpPr>
          <p:nvPr/>
        </p:nvCxnSpPr>
        <p:spPr>
          <a:xfrm rot="16200000" flipH="1">
            <a:off x="5247565" y="661917"/>
            <a:ext cx="416257" cy="1794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3334"/>
            <a:ext cx="914400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Ямщикова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 Г.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«Педагогическая этика в социальных сетях»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153" t="18367" r="26531" b="5442"/>
          <a:stretch>
            <a:fillRect/>
          </a:stretch>
        </p:blipFill>
        <p:spPr bwMode="auto">
          <a:xfrm>
            <a:off x="239393" y="1400845"/>
            <a:ext cx="3452327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4873" t="19184" r="26505" b="4354"/>
          <a:stretch>
            <a:fillRect/>
          </a:stretch>
        </p:blipFill>
        <p:spPr bwMode="auto">
          <a:xfrm>
            <a:off x="5435987" y="1341240"/>
            <a:ext cx="3489649" cy="52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3193576" cy="10645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topblog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rsv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2304" y="0"/>
            <a:ext cx="3769057" cy="10645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премия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ТопБЛОГ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S3BR3ii8jc.jpg"/>
          <p:cNvPicPr>
            <a:picLocks noChangeAspect="1"/>
          </p:cNvPicPr>
          <p:nvPr/>
        </p:nvPicPr>
        <p:blipFill>
          <a:blip r:embed="rId2"/>
          <a:srcRect t="5572" b="12836"/>
          <a:stretch>
            <a:fillRect/>
          </a:stretch>
        </p:blipFill>
        <p:spPr>
          <a:xfrm>
            <a:off x="0" y="1262418"/>
            <a:ext cx="2948104" cy="4810836"/>
          </a:xfrm>
          <a:prstGeom prst="rect">
            <a:avLst/>
          </a:prstGeom>
        </p:spPr>
      </p:pic>
      <p:pic>
        <p:nvPicPr>
          <p:cNvPr id="9" name="Рисунок 8" descr="29uyqA9NQg4.jpg"/>
          <p:cNvPicPr>
            <a:picLocks noChangeAspect="1"/>
          </p:cNvPicPr>
          <p:nvPr/>
        </p:nvPicPr>
        <p:blipFill>
          <a:blip r:embed="rId3"/>
          <a:srcRect t="4179" b="13831"/>
          <a:stretch>
            <a:fillRect/>
          </a:stretch>
        </p:blipFill>
        <p:spPr>
          <a:xfrm>
            <a:off x="3116808" y="1842447"/>
            <a:ext cx="3058635" cy="5015553"/>
          </a:xfrm>
          <a:prstGeom prst="rect">
            <a:avLst/>
          </a:prstGeom>
        </p:spPr>
      </p:pic>
      <p:pic>
        <p:nvPicPr>
          <p:cNvPr id="10" name="Рисунок 9" descr="-_xncwuIiG4.jpg"/>
          <p:cNvPicPr>
            <a:picLocks noChangeAspect="1"/>
          </p:cNvPicPr>
          <p:nvPr/>
        </p:nvPicPr>
        <p:blipFill>
          <a:blip r:embed="rId4"/>
          <a:srcRect t="4577" b="13831"/>
          <a:stretch>
            <a:fillRect/>
          </a:stretch>
        </p:blipFill>
        <p:spPr>
          <a:xfrm>
            <a:off x="6392437" y="1351129"/>
            <a:ext cx="2751563" cy="44901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414" y1="8043" x2="11414" y2="8043"/>
                        <a14:foregroundMark x1="53152" y1="3478" x2="53152" y2="3478"/>
                        <a14:foregroundMark x1="45656" y1="2826" x2="45656" y2="2826"/>
                        <a14:foregroundMark x1="28961" y1="2174" x2="97274" y2="80435"/>
                        <a14:foregroundMark x1="30324" y1="3478" x2="30664" y2="77826"/>
                        <a14:foregroundMark x1="30664" y1="80435" x2="97104" y2="80217"/>
                        <a14:foregroundMark x1="51448" y1="3913" x2="97274" y2="2826"/>
                        <a14:foregroundMark x1="6814" y1="74348" x2="20273" y2="92826"/>
                        <a14:foregroundMark x1="21295" y1="75652" x2="11584" y2="93696"/>
                        <a14:foregroundMark x1="13969" y1="5652" x2="13969" y2="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9" y="142182"/>
            <a:ext cx="5421312" cy="4248387"/>
          </a:xfr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03201" y="4542971"/>
            <a:ext cx="8775642" cy="231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всегда идти в ногу со временем, следовать за новыми технологиями и тенденциями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становятся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67836" y="1649518"/>
            <a:ext cx="2308964" cy="9062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86467" y="242299"/>
            <a:ext cx="3392375" cy="1309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0612" y="2266375"/>
            <a:ext cx="3124086" cy="12337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7124756" y="1596904"/>
            <a:ext cx="293803" cy="62411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endCxn id="10" idx="2"/>
          </p:cNvCxnSpPr>
          <p:nvPr/>
        </p:nvCxnSpPr>
        <p:spPr>
          <a:xfrm>
            <a:off x="4876800" y="2266375"/>
            <a:ext cx="843812" cy="616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3"/>
          </p:cNvCxnSpPr>
          <p:nvPr/>
        </p:nvCxnSpPr>
        <p:spPr>
          <a:xfrm flipV="1">
            <a:off x="4876800" y="1359812"/>
            <a:ext cx="1206469" cy="906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7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0182"/>
            <a:ext cx="9143999" cy="99874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01484" y="3599543"/>
            <a:ext cx="7315202" cy="1146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способов набрать аудиторию и поделиться своими знаниями, мнением или какими-то событиями, происходящими в жизни.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114" y="1770743"/>
            <a:ext cx="7982857" cy="1284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интернет-площадка, сайт, который позволяет зарегистрированным на нем пользователям размещать различную информацию и коммуницировать между собой, устанавливая социальные связи.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54628" y="5290458"/>
            <a:ext cx="6008915" cy="14078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человек, который умеет взаимодействовать с аудиторией и может правильно подавать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207712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9137" cy="4075171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075171"/>
            <a:ext cx="5138057" cy="8563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  <a:endParaRPr lang="ru-RU" sz="4000" b="1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2935168">
            <a:off x="4473529" y="5139287"/>
            <a:ext cx="859755" cy="678155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21101" y="5873432"/>
            <a:ext cx="4292270" cy="747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0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" b="91852" l="25469" r="75469">
                        <a14:foregroundMark x1="36042" y1="15926" x2="72448" y2="76852"/>
                        <a14:foregroundMark x1="41198" y1="11296" x2="64948" y2="23796"/>
                        <a14:foregroundMark x1="58802" y1="7500" x2="28490" y2="75185"/>
                        <a14:foregroundMark x1="27344" y1="78981" x2="73385" y2="79815"/>
                        <a14:foregroundMark x1="27344" y1="83148" x2="42135" y2="69352"/>
                        <a14:foregroundMark x1="27083" y1="70185" x2="27083" y2="70185"/>
                        <a14:foregroundMark x1="26615" y1="70185" x2="25677" y2="73519"/>
                        <a14:foregroundMark x1="60677" y1="21296" x2="59062" y2="47593"/>
                        <a14:foregroundMark x1="60208" y1="33426" x2="59531" y2="48426"/>
                        <a14:foregroundMark x1="39531" y1="20926" x2="39063" y2="40093"/>
                        <a14:foregroundMark x1="40729" y1="50556" x2="53646" y2="52222"/>
                        <a14:foregroundMark x1="50104" y1="25926" x2="55313" y2="32593"/>
                        <a14:foregroundMark x1="56250" y1="22963" x2="56250" y2="22963"/>
                        <a14:foregroundMark x1="41762" y1="14576" x2="53396" y2="38710"/>
                        <a14:foregroundMark x1="46806" y1="40024" x2="54069" y2="36918"/>
                        <a14:foregroundMark x1="49227" y1="43369" x2="49227" y2="43369"/>
                        <a14:foregroundMark x1="28379" y1="81362" x2="72293" y2="77061"/>
                        <a14:foregroundMark x1="32011" y1="74910" x2="43645" y2="80884"/>
                        <a14:foregroundMark x1="41493" y1="73118" x2="41493" y2="73118"/>
                        <a14:foregroundMark x1="35911" y1="83154" x2="55817" y2="82676"/>
                        <a14:foregroundMark x1="56759" y1="76583" x2="56759" y2="76583"/>
                        <a14:foregroundMark x1="48016" y1="75747" x2="48016" y2="75747"/>
                        <a14:foregroundMark x1="58238" y1="17921" x2="58238" y2="17921"/>
                        <a14:foregroundMark x1="53867" y1="85663" x2="53867" y2="85663"/>
                        <a14:foregroundMark x1="53867" y1="87814" x2="51648" y2="87455"/>
                        <a14:foregroundMark x1="73235" y1="83513" x2="73235" y2="83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9" t="5031" r="24104" b="6435"/>
          <a:stretch/>
        </p:blipFill>
        <p:spPr>
          <a:xfrm>
            <a:off x="479685" y="299803"/>
            <a:ext cx="3145408" cy="3077029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45" b="85021" l="33263" r="66632">
                        <a14:foregroundMark x1="41592" y1="50316" x2="58566" y2="35970"/>
                        <a14:foregroundMark x1="52082" y1="21941" x2="53769" y2="76477"/>
                        <a14:foregroundMark x1="57986" y1="26688" x2="41750" y2="69093"/>
                        <a14:foregroundMark x1="40485" y1="40717" x2="54665" y2="69831"/>
                        <a14:foregroundMark x1="46178" y1="42932" x2="46178" y2="42932"/>
                        <a14:foregroundMark x1="36584" y1="46624" x2="58724" y2="62447"/>
                        <a14:foregroundMark x1="44544" y1="36287" x2="50079" y2="74262"/>
                        <a14:foregroundMark x1="41592" y1="72785" x2="59093" y2="74684"/>
                        <a14:foregroundMark x1="41223" y1="73945" x2="41223" y2="73945"/>
                        <a14:foregroundMark x1="41592" y1="70253" x2="46758" y2="76477"/>
                        <a14:foregroundMark x1="46020" y1="70253" x2="44333" y2="76899"/>
                        <a14:foregroundMark x1="41381" y1="76477" x2="41381" y2="76477"/>
                        <a14:foregroundMark x1="47496" y1="76477" x2="47496" y2="76477"/>
                        <a14:foregroundMark x1="51186" y1="70253" x2="51186" y2="70253"/>
                        <a14:foregroundMark x1="50817" y1="75738" x2="50817" y2="75738"/>
                        <a14:foregroundMark x1="56879" y1="72785" x2="56879" y2="72785"/>
                        <a14:foregroundMark x1="58935" y1="76899" x2="58935" y2="76899"/>
                        <a14:foregroundMark x1="42488" y1="58439" x2="42488" y2="58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5" t="15641" r="32773" b="15745"/>
          <a:stretch/>
        </p:blipFill>
        <p:spPr>
          <a:xfrm>
            <a:off x="4590082" y="188685"/>
            <a:ext cx="2685144" cy="2699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92" b="78893" l="28462" r="71615">
                        <a14:foregroundMark x1="48769" y1="37370" x2="48769" y2="37370"/>
                        <a14:foregroundMark x1="48769" y1="37370" x2="52692" y2="40830"/>
                        <a14:foregroundMark x1="32462" y1="68051" x2="69000" y2="71165"/>
                        <a14:foregroundMark x1="30385" y1="60900" x2="32231" y2="74048"/>
                        <a14:foregroundMark x1="50385" y1="62168" x2="50385" y2="62168"/>
                        <a14:foregroundMark x1="48769" y1="41407" x2="48769" y2="41407"/>
                        <a14:foregroundMark x1="48769" y1="41407" x2="50231" y2="34256"/>
                        <a14:foregroundMark x1="40000" y1="75548" x2="40000" y2="75548"/>
                        <a14:foregroundMark x1="46462" y1="76471" x2="46462" y2="76471"/>
                        <a14:foregroundMark x1="69385" y1="70934" x2="69385" y2="70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88" t="21793" r="27541" b="19950"/>
          <a:stretch/>
        </p:blipFill>
        <p:spPr>
          <a:xfrm>
            <a:off x="5576340" y="3256911"/>
            <a:ext cx="3141102" cy="2788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64" b="59890" l="5547" r="95469">
                        <a14:foregroundMark x1="29063" y1="49282" x2="92813" y2="47403"/>
                        <a14:foregroundMark x1="30625" y1="44420" x2="30625" y2="44420"/>
                        <a14:foregroundMark x1="69609" y1="52597" x2="69609" y2="52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5" t="36095" r="4136" b="37366"/>
          <a:stretch/>
        </p:blipFill>
        <p:spPr>
          <a:xfrm>
            <a:off x="284811" y="4328708"/>
            <a:ext cx="5087359" cy="10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ильный пятиугольник 3"/>
          <p:cNvSpPr/>
          <p:nvPr/>
        </p:nvSpPr>
        <p:spPr>
          <a:xfrm>
            <a:off x="0" y="2889727"/>
            <a:ext cx="3861215" cy="1202588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2588925" y="4716319"/>
            <a:ext cx="4034852" cy="1075653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5411449" y="2922649"/>
            <a:ext cx="3732551" cy="1138060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6571" y="1351473"/>
            <a:ext cx="6730584" cy="12591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dirty="0"/>
              <a:t> </a:t>
            </a: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3736923" y="2922649"/>
            <a:ext cx="1738858" cy="1760748"/>
          </a:xfrm>
          <a:prstGeom prst="leftRigh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7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2540" y="112734"/>
            <a:ext cx="6037943" cy="920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24198" y="4084825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Четко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41742" y="2790967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41721" y="5329825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Понятно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5572" y="1497109"/>
            <a:ext cx="2417523" cy="15281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опытом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9" idx="7"/>
          </p:cNvCxnSpPr>
          <p:nvPr/>
        </p:nvCxnSpPr>
        <p:spPr>
          <a:xfrm flipH="1">
            <a:off x="2339057" y="1032901"/>
            <a:ext cx="2392455" cy="688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flipH="1">
            <a:off x="4124198" y="1032901"/>
            <a:ext cx="607314" cy="2062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>
            <a:off x="4731512" y="1032901"/>
            <a:ext cx="601448" cy="3051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>
            <a:off x="4731512" y="1032901"/>
            <a:ext cx="3018971" cy="4296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1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62" r="-733" b="12454"/>
          <a:stretch/>
        </p:blipFill>
        <p:spPr>
          <a:xfrm>
            <a:off x="0" y="789140"/>
            <a:ext cx="3444659" cy="56617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" b="15616"/>
          <a:stretch/>
        </p:blipFill>
        <p:spPr>
          <a:xfrm>
            <a:off x="3444659" y="0"/>
            <a:ext cx="2793303" cy="4397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 b="12694"/>
          <a:stretch/>
        </p:blipFill>
        <p:spPr>
          <a:xfrm>
            <a:off x="6237962" y="2080951"/>
            <a:ext cx="2906038" cy="47770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6182" y="4575742"/>
            <a:ext cx="2530257" cy="21043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Викулова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5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29000" y="2060531"/>
            <a:ext cx="2286000" cy="21043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Земсков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7762"/>
          <a:stretch/>
        </p:blipFill>
        <p:spPr>
          <a:xfrm>
            <a:off x="0" y="0"/>
            <a:ext cx="3429000" cy="5999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17443"/>
          <a:stretch/>
        </p:blipFill>
        <p:spPr>
          <a:xfrm>
            <a:off x="5715000" y="1471808"/>
            <a:ext cx="3429000" cy="53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235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итог:</vt:lpstr>
      <vt:lpstr>Презентация PowerPoint</vt:lpstr>
      <vt:lpstr>Презентация PowerPoint</vt:lpstr>
      <vt:lpstr>Ямщикова Е. Г.  «Педагогическая этика в социальных сетях»</vt:lpstr>
      <vt:lpstr>Презентация PowerPoint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247</cp:revision>
  <dcterms:created xsi:type="dcterms:W3CDTF">2016-11-18T14:12:19Z</dcterms:created>
  <dcterms:modified xsi:type="dcterms:W3CDTF">2022-01-17T06:52:37Z</dcterms:modified>
</cp:coreProperties>
</file>