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63" r:id="rId8"/>
    <p:sldId id="25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BB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7B7392-F202-4F71-9250-EFB1A57C9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8516FF-9ADE-4FB7-87C3-3FAEEF154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5E8AE8-9EC1-48D8-8D0B-B14C5E9F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99F909-EE56-401E-ABD9-D9D1975E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D10BDC-40FC-4849-863F-D010B1E1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28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E920CB-A2AF-4084-925C-B641845D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1797166-3413-4D09-81CD-528ED8C0C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78724E-EB2B-4630-B9C9-F8E65747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475203-E13D-492D-B19E-CE12027B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323EC9-DB2A-4B03-9BD0-78369AF8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33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4972705-12FF-48CA-BB94-7C4E98231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9A93F73-34D7-469D-8AEA-F0F6E837D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6278F8-F053-4D85-BFB8-F3D98921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4632AB-CE37-4A15-951C-2EB4265F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8836F5-3404-4D0F-8D80-080B783C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59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1E6497-C1FE-4DCD-B9D3-1137ACA6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E913D6-3CC4-49A5-8F4B-7B6B5C29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181F79-D853-4C03-94BC-7A0D7167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50F7C0-1505-43E1-961B-730AAF7D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2CD33B-386F-41C8-BB45-F8758ADF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048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ED336B-F9C9-4652-BF58-F3D6A4ED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408730-C4F3-4AEA-BE17-3B5638A72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429521-2B94-4ABF-B113-D230B8C2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BA3407-9D14-4C41-AC15-1A5A2439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AE8523-2983-4123-9976-C2C23517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37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0398F7-B70B-432C-8CAB-A44C8931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DA9315-6298-43AD-9524-29E3E106A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4C35D8-777A-4480-91A6-D0821DDFC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D6497F-8BDA-4E69-ACD4-9BC8D657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129CA6-CAD0-43FA-9400-4BFCC9BD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5BD438D-8CF9-42F4-91F2-624664D7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76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44C639-4C5B-4184-9F95-59F0CD8D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5ED060-B0BA-4617-BC2C-99D7C066D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94F78E-B830-4555-9766-90194A4B8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1363A2C-87E2-49DC-A717-4F786A181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B9EF1F-FF55-42E7-998E-5FEB2D79A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6B9812F-3387-4D36-8E33-B2C33FBF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84B5687-B751-415C-A633-1BE5E47B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A38BE09-C87F-454E-AE20-A128344D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09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C303EC-7932-4656-BCE8-FABB9D30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7AF66A4-F797-47C9-B556-27239800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60DF008-B9B5-4B4C-93B7-A4A6F2D4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CD835AE-4460-4EB6-B6A7-8EE500AE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970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F4DEE4-339B-4ADB-8B33-D2E1D8AE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6C6CF1-1FD6-4BF0-8B89-DFB9DF951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0B81C53-DB4F-4CBB-82C5-03E74C45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01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62FF52-2043-4B2B-B66D-87DEEB9E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B48BA9-51C5-4AA4-B85B-1B8AFE2C8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8C78B3-4F74-4732-AF41-F6FF51CD3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59D01C-5D8C-47CA-8A9C-2509523F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56744E1-5D73-40A8-B0B4-99C4A9EC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3D0632-BFF2-4B05-B393-7CB46E84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83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DA653A-37A2-4DC6-9800-5A5591E2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B124827-7A16-4D27-BC99-39531B66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7681B9F-2BD1-43D9-916D-171428AA7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728DC5-B3C0-4E3F-B70B-C1497A2F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052130-DB55-4206-8111-8F4E7633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456DB1-6F40-4608-A41C-1F391234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65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3BDCAD-E1B0-4683-8BBE-25DDC954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162EE2-2B4D-46B8-AF8F-1E96BE2EB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23E9F6-36AA-4B66-B2A8-81A6886BA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6726-2FB8-4EC1-AB17-501AA6BCA867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12258F-7D15-4791-9937-68B3B4D2B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E4B8A8-3BC3-44E4-9915-61A785DEE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3ECB07-E373-46D5-A9D0-ABA979B4B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34"/>
          <a:stretch/>
        </p:blipFill>
        <p:spPr>
          <a:xfrm>
            <a:off x="0" y="0"/>
            <a:ext cx="9628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117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4982" y="838986"/>
            <a:ext cx="8666805" cy="3857705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психогимнастики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решении проблем социальной адаптации детей с ОВЗ</a:t>
            </a:r>
            <a:b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7602" y="4690260"/>
            <a:ext cx="5183743" cy="1267195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Мироненко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Анатольевна </a:t>
            </a:r>
          </a:p>
          <a:p>
            <a:pPr algn="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43 г. Челябинска»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35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566140-B656-4722-B393-68B2CC118E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92438" y="1243013"/>
            <a:ext cx="8742362" cy="38496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8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ребенку нужен мир, где можно смеяться, танцевать, петь, учиться, жить в мире и быть счастливым. </a:t>
            </a:r>
          </a:p>
          <a:p>
            <a:pPr marL="0" indent="0">
              <a:buNone/>
            </a:pPr>
            <a:r>
              <a:rPr lang="ru-RU" sz="48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3500" b="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Малала</a:t>
            </a:r>
            <a:r>
              <a:rPr lang="ru-RU" sz="35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Юсуфзай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00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64AD442-B9E6-4490-879B-17378C519B0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157288"/>
            <a:ext cx="3779838" cy="36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F406F8-3F50-4678-9527-799AA39F90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9601" y="1122217"/>
            <a:ext cx="7315200" cy="5112327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Думайте позитивно, работайте с удовольствием!</a:t>
            </a:r>
            <a:r>
              <a:rPr lang="ru-RU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ru-RU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дню шанс стать самым прекрасным в жизни!</a:t>
            </a:r>
            <a:br>
              <a:rPr lang="ru-RU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98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560949-E15B-41ED-8B4E-233E34B7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090" y="365125"/>
            <a:ext cx="8789709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педагога-психолога: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FEC98A-EB21-4655-B639-2FFD3DAF0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038" y="1586024"/>
            <a:ext cx="920448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оптимальной системы комплексного сопровождения детей с ОВЗ (ЗПР) направленного: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максимальное всестороннее развитие ребенка в соответствии с его возможностями;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 его психофизических недостатков;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социальную адаптацию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411042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B4B634-0984-4FFA-A332-F68194AA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078" y="365125"/>
            <a:ext cx="8723722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адаптация-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85BFCA-18E3-42EC-8A8E-789C3C7CA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859" y="1596416"/>
            <a:ext cx="9242196" cy="38871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роли равноправного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собеседника в межличностном общении и достижение детьми комфортного ощущения в ситуации межличностного взаимодействия  в обществе сверстников и взрослых.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09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E497CF-1071-46C5-B139-F9CAFB75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66" y="365125"/>
            <a:ext cx="9044233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влияющие на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адаптацию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B6DADD-56BD-4DD8-8C00-DD981480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891" y="1762812"/>
            <a:ext cx="9085296" cy="39175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психического 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низкая потребность в общении и </a:t>
            </a: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дезадаптивные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формы 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неумение наладить отношения с другими 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неумение приспосабливаться к новым социальным 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условиям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ослабленные социальные 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344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B1386B-B36C-4273-980B-0EAEF945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758" y="365125"/>
            <a:ext cx="7781041" cy="1325563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F745C0-4A17-4D97-A95E-E25A5551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262" y="1894788"/>
            <a:ext cx="8940538" cy="42642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курс специальных занятий (этюдов, упражнений и игр),направленных на развитие и коррекцию различных сторон психики ребенка (как ее познавательной, так и эмоционально-личностной сферы).</a:t>
            </a:r>
          </a:p>
        </p:txBody>
      </p:sp>
    </p:spTree>
    <p:extLst>
      <p:ext uri="{BB962C8B-B14F-4D97-AF65-F5344CB8AC3E}">
        <p14:creationId xmlns:p14="http://schemas.microsoft.com/office/powerpoint/2010/main" xmlns="" val="162516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078" y="433634"/>
            <a:ext cx="8723721" cy="891929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30581" y="4263709"/>
            <a:ext cx="9144001" cy="830263"/>
            <a:chOff x="1248" y="1409"/>
            <a:chExt cx="4298" cy="523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684" y="1409"/>
              <a:ext cx="386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Формировать у детей навыки общения со сверстниками в процессе совместной деятельности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202873" y="1325565"/>
            <a:ext cx="9310254" cy="622301"/>
            <a:chOff x="1248" y="2030"/>
            <a:chExt cx="9178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008" y="2072"/>
              <a:ext cx="8418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Снять эмоциональное напряжение и мышечные зажимы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189019" y="2256367"/>
            <a:ext cx="8340436" cy="515360"/>
            <a:chOff x="1248" y="2640"/>
            <a:chExt cx="4792" cy="404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674" y="2682"/>
              <a:ext cx="4366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Преодолеть барьеры общения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638925" y="3247711"/>
            <a:ext cx="7008251" cy="782638"/>
            <a:chOff x="1441" y="3087"/>
            <a:chExt cx="3023" cy="493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578" y="3112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678" y="308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331838" y="5316737"/>
            <a:ext cx="7089960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9E8F21A-8ED8-4243-96CD-4F36BB462208}"/>
              </a:ext>
            </a:extLst>
          </p:cNvPr>
          <p:cNvSpPr txBox="1"/>
          <p:nvPr/>
        </p:nvSpPr>
        <p:spPr>
          <a:xfrm>
            <a:off x="3144982" y="2955841"/>
            <a:ext cx="868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 совершенствовать коммуникативные функции, эмоционально-волевую регуляцию поведения детей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658753B-80DF-4B87-A4D9-7A024F57DE5B}"/>
              </a:ext>
            </a:extLst>
          </p:cNvPr>
          <p:cNvSpPr txBox="1"/>
          <p:nvPr/>
        </p:nvSpPr>
        <p:spPr>
          <a:xfrm>
            <a:off x="2305219" y="5259204"/>
            <a:ext cx="8527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Привлечь детей к оценке своих и чужих поступков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256659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40B270-6CCB-4E09-AE33-B3C283B1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82" y="365126"/>
            <a:ext cx="9355318" cy="96405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занятий: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680E58-3D69-43F9-BC87-8B210DBB6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482" y="1329180"/>
            <a:ext cx="9355318" cy="4829854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 (20 минут).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лежат на ковриках и выполняют упражнения на снятие мышечных зажимов.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фаза (12 -15 минут).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этюды, упражнения</a:t>
            </a:r>
            <a:r>
              <a:rPr lang="ru-RU" dirty="0"/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и коррекцию как познавательной, так и эмоционально – личностной сферы.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фаза (5-8 минут).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играют в коллективную игру. Основной целью этой части занятия является создание у каждого участника чувства принадлежности к группе и закрепление положительных эмоций от работы на занятии.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212574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29A4F1E-1F8E-4B0F-8452-71D44053606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7018" y="361950"/>
            <a:ext cx="5294313" cy="3203575"/>
          </a:xfr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237E4818-10AD-443C-BAF2-60B59CB87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2460" y="2881745"/>
            <a:ext cx="5446450" cy="32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83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4B24D23-C3F8-4A93-8C66-0F73A06F95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634" y="648711"/>
            <a:ext cx="9053512" cy="5721350"/>
          </a:xfrm>
        </p:spPr>
      </p:pic>
    </p:spTree>
    <p:extLst>
      <p:ext uri="{BB962C8B-B14F-4D97-AF65-F5344CB8AC3E}">
        <p14:creationId xmlns:p14="http://schemas.microsoft.com/office/powerpoint/2010/main" xmlns="" val="657963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303</Words>
  <Application>Microsoft Office PowerPoint</Application>
  <PresentationFormat>Произвольный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Возможности психогимнастики в решении проблем социальной адаптации детей с ОВЗ </vt:lpstr>
      <vt:lpstr>Цель работы педагога-психолога:</vt:lpstr>
      <vt:lpstr>Социальная адаптация-</vt:lpstr>
      <vt:lpstr>Факторы влияющие на социальную адаптацию</vt:lpstr>
      <vt:lpstr>Психогимнастика -</vt:lpstr>
      <vt:lpstr>Психогимнастика помогает:</vt:lpstr>
      <vt:lpstr>Этапы проведения занятий:</vt:lpstr>
      <vt:lpstr>Слайд 8</vt:lpstr>
      <vt:lpstr>Слайд 9</vt:lpstr>
      <vt:lpstr>Слайд 10</vt:lpstr>
      <vt:lpstr>Думайте позитивно, работайте с удовольствием!   Дайте каждому дню шанс стать самым прекрасным в жизни!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Leha</cp:lastModifiedBy>
  <cp:revision>12</cp:revision>
  <dcterms:created xsi:type="dcterms:W3CDTF">2020-05-19T07:23:02Z</dcterms:created>
  <dcterms:modified xsi:type="dcterms:W3CDTF">2021-11-13T06:36:38Z</dcterms:modified>
</cp:coreProperties>
</file>