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6" r:id="rId7"/>
    <p:sldId id="260" r:id="rId8"/>
    <p:sldId id="262" r:id="rId9"/>
    <p:sldId id="267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50EBE-AAEC-49D2-9845-884AA1D991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11FB7-E36B-4D4B-BABC-B93A2B575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11FB7-E36B-4D4B-BABC-B93A2B575C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1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2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1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5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89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8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1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94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7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5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7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AB97-6871-44AE-98AC-2322196F8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FD02301-B139-46C4-88C3-CC0D844BD0F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6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g.ru/2020/10/19/chto-zhdet-vypusknikov-shkol-na-ege-202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70BCF-7AD9-4DFC-91B6-58314382A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9572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42D52-079B-46A4-BD37-3210C2E91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Исрафилова Лилия Маснавиевна, учитель-логопед,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«ЦППМСП Калининского района г.Челябинска»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8ED54-A7AE-43AE-BB6F-C5565C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Рекомендации: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39CA9-6642-4707-834F-52187B7C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1"/>
            <a:ext cx="5014534" cy="47116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ндивидуальное портфолио ученика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нарушениями письма и чтения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(«Методические рекомендации образовательным организациям по оптимизации системы оценивания и улучшению организации психолого-педагогической помощи обучающимся с нарушениями чтения и письма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Федеральное государственное бюджетное научное учреждение «Центр защиты прав и интересов детей», Москва 2019 г.)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42795C-B5AF-4031-8EB4-C86B9DD0A10A}"/>
              </a:ext>
            </a:extLst>
          </p:cNvPr>
          <p:cNvPicPr/>
          <p:nvPr/>
        </p:nvPicPr>
        <p:blipFill rotWithShape="1">
          <a:blip r:embed="rId2"/>
          <a:srcRect l="33575" t="16090" r="31182" b="13064"/>
          <a:stretch/>
        </p:blipFill>
        <p:spPr bwMode="auto">
          <a:xfrm>
            <a:off x="6540758" y="166557"/>
            <a:ext cx="5651241" cy="6691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90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70BCF-7AD9-4DFC-91B6-58314382A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9572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42D52-079B-46A4-BD37-3210C2E91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Исрафилова Лилия Маснавиевна, учитель-логопед,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«ЦППМСП Калининского района г.Челябинска»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41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E2869-277C-45B0-AD53-F548CBB9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«Систему оценок для школьников с нарушением письма и чтения оптимизируют»</a:t>
            </a:r>
            <a:endParaRPr lang="ru-RU" sz="2400" dirty="0"/>
          </a:p>
        </p:txBody>
      </p:sp>
      <p:pic>
        <p:nvPicPr>
          <p:cNvPr id="4" name="Объект 3" descr="Фото: Михаил Синицын">
            <a:hlinkClick r:id="rId2"/>
            <a:extLst>
              <a:ext uri="{FF2B5EF4-FFF2-40B4-BE49-F238E27FC236}">
                <a16:creationId xmlns:a16="http://schemas.microsoft.com/office/drawing/2014/main" id="{EF9F07C8-D880-489D-A312-C37B99244F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976098"/>
            <a:ext cx="29527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202B-311F-4AB7-B9F7-AADAEEDE54DC}"/>
              </a:ext>
            </a:extLst>
          </p:cNvPr>
          <p:cNvSpPr txBox="1"/>
          <p:nvPr/>
        </p:nvSpPr>
        <p:spPr>
          <a:xfrm>
            <a:off x="4633537" y="3107251"/>
            <a:ext cx="61068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амминистра просвещения РФ Виктор </a:t>
            </a:r>
            <a:r>
              <a:rPr lang="ru-RU" sz="2400" spc="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Басюк</a:t>
            </a:r>
            <a:r>
              <a:rPr lang="ru-RU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пресс-конференции в ТАСС.</a:t>
            </a:r>
          </a:p>
          <a:p>
            <a:endParaRPr lang="ru-RU" sz="2400" spc="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b="1" kern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20.10.2020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243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DE191-3B52-432A-8DEF-1E46E150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ДИСЛЕКСИКИ и их права. ОПЫТ других СТРАН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FF775-A8D2-4E0A-9964-3EE2D414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2015732"/>
            <a:ext cx="11038114" cy="34506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снижают оценки за плохой почерк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Австрии, Бразилии, Хорватии, Чехии, Италии, Норвегии, Польше.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снижают оценки за орфографические ошибки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Бразилии, Хорватии, Чехии, Италии, Норвегии, Польше.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у ребенка есть проблемы с правописанием на иностранном языке, ему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выставляются оценки только на основании устных знаний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Франции, Норвегии, Польше.</a:t>
            </a:r>
          </a:p>
        </p:txBody>
      </p:sp>
    </p:spTree>
    <p:extLst>
      <p:ext uri="{BB962C8B-B14F-4D97-AF65-F5344CB8AC3E}">
        <p14:creationId xmlns:p14="http://schemas.microsoft.com/office/powerpoint/2010/main" val="90781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B59D0-E8A7-402E-8EDB-5895A383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94523"/>
            <a:ext cx="9603275" cy="1359232"/>
          </a:xfrm>
        </p:spPr>
        <p:txBody>
          <a:bodyPr>
            <a:noAutofit/>
          </a:bodyPr>
          <a:lstStyle/>
          <a:p>
            <a:br>
              <a:rPr lang="ru-RU" sz="1200" b="1" i="0" u="sng" dirty="0">
                <a:solidFill>
                  <a:srgbClr val="FA2B5C"/>
                </a:solidFill>
                <a:effectLst/>
                <a:latin typeface="P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1200" b="1" i="0" u="sng" dirty="0">
                <a:solidFill>
                  <a:srgbClr val="FA2B5C"/>
                </a:solidFill>
                <a:effectLst/>
                <a:latin typeface="P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«Об образовании в Российской Федерации»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4E3DA-A649-4AED-B8BE-51480071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5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70BCF-7AD9-4DFC-91B6-58314382A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9572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42D52-079B-46A4-BD37-3210C2E91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28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57209-D30A-4083-A7E3-8DC60954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934" y="496608"/>
            <a:ext cx="9603275" cy="1049235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F7D6A-4A07-41F6-8043-74E5FB550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специально разработанная шкала оценок.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37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8ED54-A7AE-43AE-BB6F-C5565C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Рекомендации: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39CA9-6642-4707-834F-52187B7C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Специально разработанная шкала оценок.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AB99E0-A4EA-4260-A635-F184714EB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53469" r="30893" b="32653"/>
          <a:stretch/>
        </p:blipFill>
        <p:spPr>
          <a:xfrm>
            <a:off x="363894" y="2374640"/>
            <a:ext cx="4310743" cy="951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46C94B-D1FD-4380-9708-0BE7348E7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8" t="39320" r="27831" b="44490"/>
          <a:stretch/>
        </p:blipFill>
        <p:spPr>
          <a:xfrm>
            <a:off x="2140121" y="3286010"/>
            <a:ext cx="5001209" cy="1110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7F7DB5-7B8A-43D6-BE0B-A8F67B630B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60" t="29392" r="27219" b="37355"/>
          <a:stretch/>
        </p:blipFill>
        <p:spPr>
          <a:xfrm>
            <a:off x="7141330" y="3741038"/>
            <a:ext cx="5001209" cy="2280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634E91-3FCF-4D4B-8010-05F9ECAD0EDA}"/>
              </a:ext>
            </a:extLst>
          </p:cNvPr>
          <p:cNvSpPr txBox="1"/>
          <p:nvPr/>
        </p:nvSpPr>
        <p:spPr>
          <a:xfrm>
            <a:off x="1451579" y="537459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опыта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«С(К)ОШ № 11 г.Челябинска»)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28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635C9-5478-4567-A314-98B971A4B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51" t="35918" r="4543" b="46971"/>
          <a:stretch/>
        </p:blipFill>
        <p:spPr>
          <a:xfrm>
            <a:off x="0" y="-18661"/>
            <a:ext cx="8104288" cy="31444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4D3D9-0455-4E00-B4DE-C8B778921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79" t="53878" r="4574" b="22985"/>
          <a:stretch/>
        </p:blipFill>
        <p:spPr>
          <a:xfrm>
            <a:off x="4951633" y="3125755"/>
            <a:ext cx="7240367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57209-D30A-4083-A7E3-8DC60954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934" y="496608"/>
            <a:ext cx="9603275" cy="1049235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F7D6A-4A07-41F6-8043-74E5FB550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специально разработанная шкала оценок.</a:t>
            </a:r>
          </a:p>
          <a:p>
            <a:r>
              <a:rPr lang="ru-RU" dirty="0"/>
              <a:t>2. Технология «портфолио»</a:t>
            </a:r>
          </a:p>
        </p:txBody>
      </p:sp>
    </p:spTree>
    <p:extLst>
      <p:ext uri="{BB962C8B-B14F-4D97-AF65-F5344CB8AC3E}">
        <p14:creationId xmlns:p14="http://schemas.microsoft.com/office/powerpoint/2010/main" val="285688912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361</Words>
  <Application>Microsoft Office PowerPoint</Application>
  <PresentationFormat>Широкоэкранный</PresentationFormat>
  <Paragraphs>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PT Sans</vt:lpstr>
      <vt:lpstr>Times New Roman</vt:lpstr>
      <vt:lpstr>Галерея</vt:lpstr>
      <vt:lpstr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</vt:lpstr>
      <vt:lpstr>«Систему оценок для школьников с нарушением письма и чтения оптимизируют»</vt:lpstr>
      <vt:lpstr>ДИСЛЕКСИКИ и их права. ОПЫТ других СТРАН</vt:lpstr>
      <vt:lpstr>  Федеральный закон от 29.12.2012 № 273-ФЗ «Об образовании в Российской Федерации»</vt:lpstr>
      <vt:lpstr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</vt:lpstr>
      <vt:lpstr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программ:</vt:lpstr>
      <vt:lpstr>Рекомендации: </vt:lpstr>
      <vt:lpstr>Презентация PowerPoint</vt:lpstr>
      <vt:lpstr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программ:</vt:lpstr>
      <vt:lpstr>Рекомендации: </vt:lpstr>
      <vt:lpstr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</dc:title>
  <dc:creator>лилия исрафилова</dc:creator>
  <cp:lastModifiedBy>лилия исрафилова</cp:lastModifiedBy>
  <cp:revision>14</cp:revision>
  <dcterms:created xsi:type="dcterms:W3CDTF">2021-01-13T08:45:09Z</dcterms:created>
  <dcterms:modified xsi:type="dcterms:W3CDTF">2021-02-03T17:04:23Z</dcterms:modified>
</cp:coreProperties>
</file>