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istota.guru/uhod-za-vescham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ХОД ЗА ОДЕЖДОЙ"/>
          <p:cNvPicPr/>
          <p:nvPr/>
        </p:nvPicPr>
        <p:blipFill>
          <a:blip r:embed="rId2" cstate="print"/>
          <a:srcRect l="13308" t="20985" r="16772" b="89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5786"/>
            <a:ext cx="79576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Кейс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учащихся 7 класса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(после прохождения темы «Химические волокна»)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56578" y="2747918"/>
            <a:ext cx="82308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«Разработка рекомендаций по уходу за изделием»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70660" t="22775" r="7764" b="56544"/>
          <a:stretch>
            <a:fillRect/>
          </a:stretch>
        </p:blipFill>
        <p:spPr bwMode="auto">
          <a:xfrm>
            <a:off x="0" y="476672"/>
            <a:ext cx="3707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 rot="10800000" flipV="1">
            <a:off x="3779912" y="106760"/>
            <a:ext cx="50405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работаете в магазине «Одежда» продавцом-консультантом.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продавец владеет максимально обширными знаниями о товаре, которые продает, способен дать покупателю исчерпывающие характеристики и рекомендации по выбору и эксплуатации изделий. Умеет заинтересовать покупателя. Также он быстро ориентируется в изменяющейся ситуации и перестраивает свою тактику в зависимости от поведения покупателя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приходится давать консультации по уходу за изделиями, которые выбрал покупатель и убеждать, что при правильном уходе,  изделие не потеряет свой внешний вид долгое время. Вы часто пользуетесь информацией, которая дана на этикетке изделия.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И вот вы попали в ситуацию,  когда на выбранном покупателем изделии не оказалось этикетки с правилами ухода за изделием, только обозначен волокнистый состав, а покупатель просит вас дать ему рекомендацию, как правильно ухаживать за изделием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261229"/>
            <a:ext cx="864096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Задание1: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опираясь на какие теоретические знания, вы сможете решить поставленную задачу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знания вам понадобятся, чтобы составить памятку покупателю по уходу за его изделием.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каких источников вы можете получить информацию по уходу за изделием с указанным волокнистым составом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Задание 2:  (учащимся раздаются карточки с заданием)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Карточка 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Покупатель выбрал трикотажное платье, на нем этикетка с волокнистым составом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1579001" cy="223742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2854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3984158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Составьте список рекомендаций по уходу за данным изделием  (используйте Приложение1)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Разработайте дополнительную информацию к этикетке в виде символов по уходу за изделием (используйте Приложение 2)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47664" y="5301208"/>
            <a:ext cx="4060825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1520" y="5967953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рекомендации по хранению изделия (используйте Приложение1 и  Приложение 3, ссылку: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https://chistota.guru/uhod-za-veschami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1800200" cy="266429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65294" t="26702" r="3824" b="51832"/>
          <a:stretch>
            <a:fillRect/>
          </a:stretch>
        </p:blipFill>
        <p:spPr bwMode="auto">
          <a:xfrm>
            <a:off x="2699792" y="2204864"/>
            <a:ext cx="27363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07904" y="286489"/>
            <a:ext cx="18722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2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55776" y="1052736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Покупатель выбрал ветровку, на ней этикетка с волокнистым составом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Рисунок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2016224" cy="2294708"/>
          </a:xfrm>
          <a:prstGeom prst="rect">
            <a:avLst/>
          </a:prstGeom>
          <a:noFill/>
        </p:spPr>
      </p:pic>
      <p:pic>
        <p:nvPicPr>
          <p:cNvPr id="19460" name="Рисунок 2"/>
          <p:cNvPicPr>
            <a:picLocks noChangeAspect="1" noChangeArrowheads="1"/>
          </p:cNvPicPr>
          <p:nvPr/>
        </p:nvPicPr>
        <p:blipFill>
          <a:blip r:embed="rId5" cstate="print"/>
          <a:srcRect t="9677"/>
          <a:stretch>
            <a:fillRect/>
          </a:stretch>
        </p:blipFill>
        <p:spPr bwMode="auto">
          <a:xfrm>
            <a:off x="3131840" y="5085184"/>
            <a:ext cx="2009775" cy="142875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779912" y="3886889"/>
            <a:ext cx="19442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627784" y="4149661"/>
            <a:ext cx="651621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Покупатель выбрал толстовку, на ней этикетка с волокнистым составом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1512168" cy="2485113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83768" y="2060848"/>
            <a:ext cx="216024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Шерсть 80%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Полиамид 20%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31840" y="271970"/>
            <a:ext cx="1656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48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48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39752" y="764704"/>
            <a:ext cx="655272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Покупатель выбрал брюки, на них этикетка с волокнистым составом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4" y="3487343"/>
            <a:ext cx="1954456" cy="3110009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131840" y="5373216"/>
            <a:ext cx="2160240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Хлопок  90%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Эластан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10%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635896" y="3454842"/>
            <a:ext cx="158417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48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Карточка 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48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555776" y="3933637"/>
            <a:ext cx="5976664" cy="9848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Покупатель выбрал летнее платье, на нем этикетка с волокнистым составом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Дом\Рабочий стол\kak-skladyvat-veshhi-v-shkafu-17.jpg"/>
          <p:cNvPicPr/>
          <p:nvPr/>
        </p:nvPicPr>
        <p:blipFill>
          <a:blip r:embed="rId2" cstate="print"/>
          <a:srcRect t="16267"/>
          <a:stretch>
            <a:fillRect/>
          </a:stretch>
        </p:blipFill>
        <p:spPr bwMode="auto">
          <a:xfrm>
            <a:off x="899592" y="476672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Дом\Рабочий стол\kak-skladyvat-veshhi-v-shkafu-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323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2:  (учащимся раздаются карточки с заданием) Карточка 1 Покупатель выбрал трикотажное платье, на нем этикетка с волокнистым составом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горбунов</dc:creator>
  <cp:lastModifiedBy>user</cp:lastModifiedBy>
  <cp:revision>5</cp:revision>
  <dcterms:created xsi:type="dcterms:W3CDTF">2021-10-24T12:20:17Z</dcterms:created>
  <dcterms:modified xsi:type="dcterms:W3CDTF">2021-10-28T04:35:00Z</dcterms:modified>
</cp:coreProperties>
</file>