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1616602951_30-p-fon-dlya-prezentatsii-obrazovanie-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31640" y="2420888"/>
            <a:ext cx="69847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Проблемы повышения качества образования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дрей\Desktop\1616603034_41-p-fon-dlya-prezentatsii-obrazovanie-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51520" y="404664"/>
            <a:ext cx="849694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ля повышения качества образования, учитель должен управлять: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целеполаганием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учащихся;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мотивацией их деятельности;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формированием умений учащихся;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созданием обратных связей «учитель – ученик»;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созданием проблемных ситуаций;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комфортным самочувствием всех участников образовательного процесса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дрей\Desktop\1616603034_41-p-fon-dlya-prezentatsii-obrazovanie-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081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548680"/>
            <a:ext cx="835292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Учебная зрелость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должна стать показателем результата обучения.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Способы познания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должны стать предметом контроля и диагностики, поскольку знания - это результат процесса их приобретения, а главный итог обучения -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обучающихся применять знания на практике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 дальнейшей учёбе и жизни)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дрей\Desktop\1616603034_41-p-fon-dlya-prezentatsii-obrazovanie-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23528" y="260648"/>
            <a:ext cx="8424936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ля повышения качества образования необходимо: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использовать на уроках и во внеурочное время современные инновационные методики, новые формы организации и проведения учебных занятий;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овершенствовать  методические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учителей для повышения их профессионализма;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активнее и шире использовать на уроках современные педагогические технологии, возможности информационно-коммуникационных технологий, сети Интернет.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дрей\Desktop\1616603034_41-p-fon-dlya-prezentatsii-obrazovanie-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081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95536" y="1052736"/>
            <a:ext cx="835292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«Если ученик в школе не научился сам ничего творить,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то и в жизни он будет только подражать, копировать»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(Л.Н. Толстой)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дрей\Desktop\1616603034_41-p-fon-dlya-prezentatsii-obrazovanie-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908720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«Образование – величайшее из земных благ,</a:t>
            </a:r>
          </a:p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оно наивысшего качества.</a:t>
            </a:r>
          </a:p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противном случае оно совершенно бесполезно»</a:t>
            </a:r>
          </a:p>
          <a:p>
            <a:pPr algn="r"/>
            <a:r>
              <a:rPr lang="ru-RU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Киплинг</a:t>
            </a:r>
            <a:endParaRPr lang="ru-RU" sz="3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дрей\Desktop\1616603034_41-p-fon-dlya-prezentatsii-obrazovanie-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404664"/>
            <a:ext cx="8424936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Качество образования</a:t>
            </a:r>
          </a:p>
          <a:p>
            <a:pPr algn="ctr"/>
            <a:endParaRPr lang="ru-RU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общегосударственном плане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качество образования – это его соответствие современным жизненным потребностям развития страны.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педагогическом плане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это ориентация образования не столько на усвоение обучающимися определённой суммы знаний, сколько на развитие личности.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дрей\Desktop\1616603034_41-p-fon-dlya-prezentatsii-obrazovanie-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260648"/>
            <a:ext cx="856895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«Важнейшая, ключевая тема – это качество образования. Наша цель – обеспечить его высокий уровень во всех школах….. Главное – дать нашим детям фундаментальные знания по ключевым предметам и научить применять их в жизни. Создавать условия для раскрытия их способностей, чтобы они как можно раньше определились с будущей профессией. ……»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«… на сегодняшний день дифференциация качества образования в нашей стране остаётся слишком высокой, очень высокой, особенно на ступени основного общего образования, это классы с пятого по девятый. Очевидно, что надо оказать поддержку тем школам, которые пока не дотягивают до необходимого уровня. Безусловно, сегодня это одна из важнейших задач и федерального центра, и регионов, и муниципалитетов….»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В.В.Путин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дрей\Desktop\1616603034_41-p-fon-dlya-prezentatsii-obrazovanie-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081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229871"/>
            <a:ext cx="856895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Высокое качество образования это: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отличная материально-техническая база;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высококвалифицированные кадры;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результативный и эффективный учебно-воспитательный процесс;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4)многообразные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дополнительные образовательные и другие услуги;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успешность выпускников в жизни;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образование в полной мере отвечающее запросам потребителей, удовлетворяющее их.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ello_html_429e4e7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7992888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дрей\Desktop\1616603034_41-p-fon-dlya-prezentatsii-obrazovanie-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081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363915"/>
            <a:ext cx="8568952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оказатель качества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обученности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учащихся был и остается первым и основным при оценке эффективности деятельности школы.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Самый легкий метод – контроль качества по предметам.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Этот метод дает представление о качестве образования в школе, но не отражает всего, что лежит в основе.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дрей\Desktop\1616603034_41-p-fon-dlya-prezentatsii-obrazovanie-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081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95536" y="332656"/>
            <a:ext cx="853244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Причины снижения качества знаний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слабый контроль за посещаемостью и со стороны родителей,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пропуски занятий, как по болезни, так и без уважительных причин;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отсутствие единства требований к ответу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обучащихся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 стороны учителей;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отсутствие мотивации к учению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у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учащихся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ученики не видят перспективы для приложения своих знаний;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преобладание пассивных форм (фронтальная, коллективная) обучения над активными (групповая, проектная, системно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деятельностная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лабораторная работа на предметах гуманитарного цикла, дискуссия, интерактивное и интегрированное обучение…);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потеря связи с родителями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дрей\Desktop\1616603034_41-p-fon-dlya-prezentatsii-obrazovanie-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08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332657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Одним из способов повышения качества знаний обучающихся является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правильная организация учебного процесса.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 современному уроку предъявляются высокие требования.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Организация пространства класса, взаимодействие между учителем и обучающимися,  подбор учебного материала и способы его подачи, использование современных методик и технологий обучения, использование наглядности и ТСО – всё это влияет на образовательный результат деятельности обучающихся.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351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 горбунов</dc:creator>
  <cp:lastModifiedBy>user</cp:lastModifiedBy>
  <cp:revision>4</cp:revision>
  <dcterms:created xsi:type="dcterms:W3CDTF">2021-11-06T17:07:46Z</dcterms:created>
  <dcterms:modified xsi:type="dcterms:W3CDTF">2021-11-17T05:03:12Z</dcterms:modified>
</cp:coreProperties>
</file>