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966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05A596-FD5B-49DA-869C-0FEDE68672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6B268CD-F1F9-4252-AF43-5CA799E64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B216FA-9047-4E83-8CA7-36F3803FF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EB0E-8264-460B-BEB8-01544468D414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2EDB5D-BB10-45D8-8B58-04A3881C8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620035-8C08-4268-B2E1-841DEB9F7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A625-D1B9-4137-8C0F-A51F56403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623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591C36-9E1F-4666-BB01-11537EBD5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101FF9-4FB6-4A8E-BB29-AD506EDF9F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3E70E3-8E7C-4B5D-ADE6-2471554DE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EB0E-8264-460B-BEB8-01544468D414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D39301-ECFA-461B-B52B-EE7F6797A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2BABDC-BE79-496F-98AD-0B45E34BB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A625-D1B9-4137-8C0F-A51F56403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475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A0A569D-05C3-4DE4-A83E-3B0599AD57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704BD6-A4F4-479B-92EA-F0D5BD8EC0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C45383-5F18-4632-A3D0-F5B58A695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EB0E-8264-460B-BEB8-01544468D414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63D4CE-1ED4-460E-938F-DC15D4E7C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F1FF48-D015-46C1-8314-730F64EFE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A625-D1B9-4137-8C0F-A51F56403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447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F2FCC-4D74-4647-BD29-C4703F80F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2EC234-E04D-4893-B904-D891233C7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3ABD91-C0DD-41B0-A592-FC7D8C558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EB0E-8264-460B-BEB8-01544468D414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8ACFCA-9EEE-467C-933C-AF9F16D2F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03A381-557D-4A1B-9A5B-EA2E0960F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A625-D1B9-4137-8C0F-A51F56403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18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D946E9-4E9F-4B64-A929-2D8FA4C1E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36CE6D-5322-4F94-B2BB-EED561256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44039C-E44A-4F18-B6A0-1F05D234E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EB0E-8264-460B-BEB8-01544468D414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642F2D-0D08-4EE9-BA00-C2290F91E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C5E162-BA7C-49DA-B337-1DB755EFA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A625-D1B9-4137-8C0F-A51F56403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015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6E61EA-E66B-4E72-AADE-80BD42053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9C709C-4C88-464D-8731-29DD90B578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983DC81-6A7B-4E8A-AFFE-12C17EB145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CF05C6-842F-453E-A4EC-1A8B43AB9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EB0E-8264-460B-BEB8-01544468D414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A551FE-E58B-4DDF-9E95-3E3A00F95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D4DF91-2B84-4802-9E4A-ADF4BC143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A625-D1B9-4137-8C0F-A51F56403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79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58EF98-31EA-4A15-A58D-AD3B070C6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7AA949-03AB-4E65-81AE-116F18F22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50ADB0-7305-459D-9F5B-3486BC4A99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C1BCCFF-65BE-408E-9B1E-5870A953CF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521EA0B-5F49-476F-8BA3-0EB8383EF7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185623C-B5DE-45AC-8A87-6EAC2C9C4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EB0E-8264-460B-BEB8-01544468D414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FAFB633-7E99-4AD2-AC26-4847E2449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47DA0A-25AA-4977-9CB7-CD3DB2F58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A625-D1B9-4137-8C0F-A51F56403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29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A20CA8-1B54-44BB-9EB0-0C20FEB99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DFA222-8979-479D-8C59-E492AD2BA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EB0E-8264-460B-BEB8-01544468D414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31CC683-9865-4104-8E93-6A1E7098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75751C0-B3D9-4891-936A-9F253EC87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A625-D1B9-4137-8C0F-A51F56403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034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279832D-9266-4AEF-8483-886D24589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EB0E-8264-460B-BEB8-01544468D414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909A5FD-45A6-47CB-A953-366FCF935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A25EA07-A5BB-4CB4-A8D4-21FCAE5CC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A625-D1B9-4137-8C0F-A51F56403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556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E9124D-7DB0-4223-AAFD-8271F2C6D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C4532C-CEA8-468E-BC04-DCDBF89AE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A15CB6-84B7-48A3-993E-AB7266D90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91579B-3531-4934-A488-4677FA3BB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EB0E-8264-460B-BEB8-01544468D414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82A7E8-ECBE-4600-AA15-F462D19F4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594512-1A09-412B-B14F-EBDAC219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A625-D1B9-4137-8C0F-A51F56403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47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04ABDB-540E-4606-8E31-1FD4B854E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08B0B2E-52AC-4DF9-8167-9A785A5D2F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DD8406-849F-4A64-9191-BC8C3E91A7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242BB7-235A-4904-A31B-FFB30E871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EB0E-8264-460B-BEB8-01544468D414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4D76A1-1DD3-450E-AA12-ADFCB07FB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68C430-45AB-4B81-9712-F483EB944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A625-D1B9-4137-8C0F-A51F56403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354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0CE907-EB7D-4737-9D1F-D4C4C4322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86C4A5-896D-4AC7-BE2A-99EFBCAA7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4F9EBD-D34E-4384-9197-E30AF16F4A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4EB0E-8264-460B-BEB8-01544468D414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7E1DE2-0C00-46E5-B44B-F24E09F0F1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A37CF5-D409-4925-B256-F7BB62DDB4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A625-D1B9-4137-8C0F-A51F56403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344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0.jpeg"/><Relationship Id="rId7" Type="http://schemas.openxmlformats.org/officeDocument/2006/relationships/image" Target="../media/image2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159E4C-998C-409D-A78F-368A4D5DE5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9058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Использование современных производственных технологий при выполнении проектов </a:t>
            </a:r>
            <a:br>
              <a:rPr lang="en-US" b="1" dirty="0"/>
            </a:br>
            <a:r>
              <a:rPr lang="ru-RU" b="1" dirty="0"/>
              <a:t>и в урочной деятельности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3DB9A28-3A95-454B-A1AC-2DA50CDFCD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8691" y="4836428"/>
            <a:ext cx="9144000" cy="1655762"/>
          </a:xfrm>
        </p:spPr>
        <p:txBody>
          <a:bodyPr/>
          <a:lstStyle/>
          <a:p>
            <a:pPr algn="r"/>
            <a:r>
              <a:rPr lang="ru-RU" dirty="0"/>
              <a:t>Доможиров Алексей Борисович</a:t>
            </a:r>
          </a:p>
          <a:p>
            <a:pPr algn="r"/>
            <a:r>
              <a:rPr lang="ru-RU" sz="1600" dirty="0"/>
              <a:t>учитель технологии</a:t>
            </a:r>
          </a:p>
        </p:txBody>
      </p:sp>
      <p:pic>
        <p:nvPicPr>
          <p:cNvPr id="5" name="Рисунок 4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id="{A76DCB3A-89F9-412D-B547-556D92107F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949" y="156116"/>
            <a:ext cx="1529131" cy="137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039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D96976-5068-43F1-949A-2E39EF38D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020" y="159851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Оборудование и ПО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5BC9404-AA7E-4A25-98DE-A3BAF6543A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20" y="1404257"/>
            <a:ext cx="6497627" cy="4873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A224EA-29F9-48B6-BB67-569B199A145B}"/>
              </a:ext>
            </a:extLst>
          </p:cNvPr>
          <p:cNvSpPr txBox="1"/>
          <p:nvPr/>
        </p:nvSpPr>
        <p:spPr>
          <a:xfrm>
            <a:off x="8014995" y="1575626"/>
            <a:ext cx="35969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cap="all" dirty="0">
                <a:solidFill>
                  <a:srgbClr val="212529"/>
                </a:solidFill>
                <a:effectLst/>
                <a:latin typeface="Roboto"/>
              </a:rPr>
              <a:t>ЛАЗЕРНЫЙ СТАНОК CO2 KAMACH 6090 HYPE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5EE105-7D72-48E7-AD18-E17B6D262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580" y="2753228"/>
            <a:ext cx="4714875" cy="3524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2058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0F35BD8-27DA-4F3A-A7A3-0307D9EA4AF4}"/>
              </a:ext>
            </a:extLst>
          </p:cNvPr>
          <p:cNvSpPr txBox="1">
            <a:spLocks/>
          </p:cNvSpPr>
          <p:nvPr/>
        </p:nvSpPr>
        <p:spPr>
          <a:xfrm>
            <a:off x="1108020" y="15985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/>
              <a:t>Оборудование и ПО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1514E2-DF6E-4762-A5E4-5A5528688E4C}"/>
              </a:ext>
            </a:extLst>
          </p:cNvPr>
          <p:cNvPicPr/>
          <p:nvPr/>
        </p:nvPicPr>
        <p:blipFill rotWithShape="1">
          <a:blip r:embed="rId2"/>
          <a:srcRect r="49973"/>
          <a:stretch/>
        </p:blipFill>
        <p:spPr bwMode="auto">
          <a:xfrm>
            <a:off x="454025" y="1227267"/>
            <a:ext cx="4372816" cy="245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409FEE-F1BA-4BF8-BDD9-308B6B706ED8}"/>
              </a:ext>
            </a:extLst>
          </p:cNvPr>
          <p:cNvSpPr txBox="1"/>
          <p:nvPr/>
        </p:nvSpPr>
        <p:spPr>
          <a:xfrm>
            <a:off x="999148" y="3685592"/>
            <a:ext cx="2043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CorelDRAW 2020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84C021F-8C82-4F52-B496-7DA0CDAB9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256" y="2352923"/>
            <a:ext cx="4160974" cy="2257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E70B34-B8A7-4AD4-B245-DBA7BBD933CA}"/>
              </a:ext>
            </a:extLst>
          </p:cNvPr>
          <p:cNvSpPr txBox="1"/>
          <p:nvPr/>
        </p:nvSpPr>
        <p:spPr>
          <a:xfrm>
            <a:off x="4474324" y="4610127"/>
            <a:ext cx="2043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Компас 3</a:t>
            </a:r>
            <a:r>
              <a:rPr lang="en-US" dirty="0"/>
              <a:t>D-LT V12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828B7FD-8F9D-48E3-B28E-925D95C1563F}"/>
              </a:ext>
            </a:extLst>
          </p:cNvPr>
          <p:cNvPicPr/>
          <p:nvPr/>
        </p:nvPicPr>
        <p:blipFill rotWithShape="1">
          <a:blip r:embed="rId4"/>
          <a:srcRect r="49973"/>
          <a:stretch/>
        </p:blipFill>
        <p:spPr bwMode="auto">
          <a:xfrm>
            <a:off x="6795028" y="3938323"/>
            <a:ext cx="4015625" cy="2257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6AC955F-36E5-4980-845B-27C6A52480E1}"/>
              </a:ext>
            </a:extLst>
          </p:cNvPr>
          <p:cNvSpPr txBox="1"/>
          <p:nvPr/>
        </p:nvSpPr>
        <p:spPr>
          <a:xfrm>
            <a:off x="9044547" y="3568991"/>
            <a:ext cx="2043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RDWorks</a:t>
            </a:r>
            <a:r>
              <a:rPr lang="en-US" dirty="0"/>
              <a:t> V8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186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36A884-7A8C-495D-884D-30377D301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780" y="23196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Урочная и внеурочная деятельность</a:t>
            </a:r>
          </a:p>
        </p:txBody>
      </p:sp>
      <p:pic>
        <p:nvPicPr>
          <p:cNvPr id="5" name="Объект 4" descr="Изображение выглядит как стол, человек, внутренний, блюдо&#10;&#10;Автоматически созданное описание">
            <a:extLst>
              <a:ext uri="{FF2B5EF4-FFF2-40B4-BE49-F238E27FC236}">
                <a16:creationId xmlns:a16="http://schemas.microsoft.com/office/drawing/2014/main" id="{75C75445-C5A3-46A2-A284-110F3E3D98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15078"/>
            <a:ext cx="2447627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AD9590-E0CA-4B28-9B97-261E84965E33}"/>
              </a:ext>
            </a:extLst>
          </p:cNvPr>
          <p:cNvPicPr/>
          <p:nvPr/>
        </p:nvPicPr>
        <p:blipFill rotWithShape="1">
          <a:blip r:embed="rId3"/>
          <a:srcRect l="15133" t="22611" r="64989" b="26622"/>
          <a:stretch/>
        </p:blipFill>
        <p:spPr bwMode="auto">
          <a:xfrm>
            <a:off x="2892036" y="4049640"/>
            <a:ext cx="3023119" cy="2376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8" descr="C:\Users\Илья\Desktop\Новая папка\IMG_20210311_123247.jpg">
            <a:extLst>
              <a:ext uri="{FF2B5EF4-FFF2-40B4-BE49-F238E27FC236}">
                <a16:creationId xmlns:a16="http://schemas.microsoft.com/office/drawing/2014/main" id="{657BC4B4-13B6-4B4C-BF58-FDA2B8AF0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464" y="1412776"/>
            <a:ext cx="3775000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C:\Users\Илья\Desktop\Новая папка\IMG_20210311_123457.jpg">
            <a:extLst>
              <a:ext uri="{FF2B5EF4-FFF2-40B4-BE49-F238E27FC236}">
                <a16:creationId xmlns:a16="http://schemas.microsoft.com/office/drawing/2014/main" id="{E6E2FB5A-2CD7-47D1-A280-59D869A08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617" y="3429000"/>
            <a:ext cx="3744416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423C2A-0FC7-4CF1-8860-3158B2882D6E}"/>
              </a:ext>
            </a:extLst>
          </p:cNvPr>
          <p:cNvSpPr txBox="1"/>
          <p:nvPr/>
        </p:nvSpPr>
        <p:spPr>
          <a:xfrm>
            <a:off x="9268287" y="1800764"/>
            <a:ext cx="1713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ПРОЕКТЫ</a:t>
            </a:r>
          </a:p>
        </p:txBody>
      </p:sp>
    </p:spTree>
    <p:extLst>
      <p:ext uri="{BB962C8B-B14F-4D97-AF65-F5344CB8AC3E}">
        <p14:creationId xmlns:p14="http://schemas.microsoft.com/office/powerpoint/2010/main" val="171219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36A884-7A8C-495D-884D-30377D301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780" y="23196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Урочная и внеурочная деятельность</a:t>
            </a:r>
          </a:p>
        </p:txBody>
      </p:sp>
      <p:pic>
        <p:nvPicPr>
          <p:cNvPr id="19" name="Рисунок 1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FDA15A5-1BB1-4C3F-A54B-8CDD217FDF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5" b="19002"/>
          <a:stretch/>
        </p:blipFill>
        <p:spPr>
          <a:xfrm>
            <a:off x="7252841" y="1240971"/>
            <a:ext cx="4777204" cy="4655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Изображение выглядит как текст, внутренний, человек, готовится&#10;&#10;Автоматически созданное описание">
            <a:extLst>
              <a:ext uri="{FF2B5EF4-FFF2-40B4-BE49-F238E27FC236}">
                <a16:creationId xmlns:a16="http://schemas.microsoft.com/office/drawing/2014/main" id="{05330117-EDB3-4AE4-B4ED-AB8FB9B0EA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2"/>
          <a:stretch/>
        </p:blipFill>
        <p:spPr>
          <a:xfrm>
            <a:off x="3928412" y="1172538"/>
            <a:ext cx="3626498" cy="2787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448832D-1880-434B-8784-469E646013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96" y="2409466"/>
            <a:ext cx="3626498" cy="2039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DD4CEC9-1D48-4A8F-909D-9566965C24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658" y="4218846"/>
            <a:ext cx="3947004" cy="2219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535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8AF9ADC-BAA3-457E-BD3D-F3A7E25286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082" y="1152223"/>
            <a:ext cx="4532889" cy="2548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36A884-7A8C-495D-884D-30377D301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737" y="102453"/>
            <a:ext cx="10515600" cy="1091434"/>
          </a:xfrm>
        </p:spPr>
        <p:txBody>
          <a:bodyPr/>
          <a:lstStyle/>
          <a:p>
            <a:pPr algn="ctr"/>
            <a:r>
              <a:rPr lang="ru-RU" dirty="0"/>
              <a:t>Школьные мероприятия</a:t>
            </a:r>
          </a:p>
        </p:txBody>
      </p:sp>
      <p:pic>
        <p:nvPicPr>
          <p:cNvPr id="13" name="Рисунок 12" descr="Изображение выглядит как внутренний, пол, стена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F9B8EF6A-217F-4226-A4CD-02546EB724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722" y="1799949"/>
            <a:ext cx="2787524" cy="4955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Изображение выглядит как внутренний, пол&#10;&#10;Автоматически созданное описание">
            <a:extLst>
              <a:ext uri="{FF2B5EF4-FFF2-40B4-BE49-F238E27FC236}">
                <a16:creationId xmlns:a16="http://schemas.microsoft.com/office/drawing/2014/main" id="{A6226385-4A68-484E-94B8-02AC7342B7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71" y="840643"/>
            <a:ext cx="3115715" cy="5539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DB16664-1706-4424-B8A0-73EC44E920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8112">
            <a:off x="7809908" y="3747201"/>
            <a:ext cx="3569442" cy="2006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1305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0FE5B-19E5-44A3-8056-78109EA2A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Контакты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D64ACB-56FA-48FF-B237-7EDE069B6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1179"/>
            <a:ext cx="10515600" cy="4204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/>
              <a:t>Доможиров Алексей Борисович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718D85-A09C-4301-A460-EACDB030FBA3}"/>
              </a:ext>
            </a:extLst>
          </p:cNvPr>
          <p:cNvSpPr txBox="1"/>
          <p:nvPr/>
        </p:nvSpPr>
        <p:spPr>
          <a:xfrm>
            <a:off x="979546" y="5324180"/>
            <a:ext cx="2540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vk.com/kasiper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89BB59E-6244-46E5-B33B-ADF05AC90B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40" y="2722547"/>
            <a:ext cx="2680034" cy="2680034"/>
          </a:xfrm>
          <a:prstGeom prst="rect">
            <a:avLst/>
          </a:prstGeom>
        </p:spPr>
      </p:pic>
      <p:pic>
        <p:nvPicPr>
          <p:cNvPr id="1026" name="Picture 2" descr="Вариант 404-й | ВКонтакте">
            <a:extLst>
              <a:ext uri="{FF2B5EF4-FFF2-40B4-BE49-F238E27FC236}">
                <a16:creationId xmlns:a16="http://schemas.microsoft.com/office/drawing/2014/main" id="{BBE0E98E-6A2A-4ADE-935C-CD37285BC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007" y="3752874"/>
            <a:ext cx="628625" cy="6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38AFCFB-AFFE-4EB6-81D9-A063C3959B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95" t="29075" r="16090" b="29259"/>
          <a:stretch/>
        </p:blipFill>
        <p:spPr>
          <a:xfrm>
            <a:off x="3485412" y="2539338"/>
            <a:ext cx="2992628" cy="3383625"/>
          </a:xfrm>
          <a:prstGeom prst="rect">
            <a:avLst/>
          </a:prstGeom>
        </p:spPr>
      </p:pic>
      <p:pic>
        <p:nvPicPr>
          <p:cNvPr id="1032" name="Picture 8" descr="вызов, сотовый, связь, интерфейс, мультимедиа, телефон бесплатно значок из  Multimedia">
            <a:extLst>
              <a:ext uri="{FF2B5EF4-FFF2-40B4-BE49-F238E27FC236}">
                <a16:creationId xmlns:a16="http://schemas.microsoft.com/office/drawing/2014/main" id="{DD6A5541-A9E0-4F2A-B5DB-9A54FD256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352" y="2908300"/>
            <a:ext cx="617882" cy="61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7D8BB7F-9654-43C6-9ADF-1E6954C0107D}"/>
              </a:ext>
            </a:extLst>
          </p:cNvPr>
          <p:cNvSpPr txBox="1"/>
          <p:nvPr/>
        </p:nvSpPr>
        <p:spPr>
          <a:xfrm>
            <a:off x="7810500" y="2908300"/>
            <a:ext cx="300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+7 (951) 783-84-13</a:t>
            </a:r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A8182C88-5A75-4ED1-86BC-3FD33C32FF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21" t="24584" r="18355" b="30835"/>
          <a:stretch/>
        </p:blipFill>
        <p:spPr bwMode="auto">
          <a:xfrm>
            <a:off x="6891569" y="3802109"/>
            <a:ext cx="918931" cy="72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63E5204-1E61-494A-A8D9-09004CC849B3}"/>
              </a:ext>
            </a:extLst>
          </p:cNvPr>
          <p:cNvSpPr txBox="1"/>
          <p:nvPr/>
        </p:nvSpPr>
        <p:spPr>
          <a:xfrm>
            <a:off x="7833773" y="3902584"/>
            <a:ext cx="300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kasiper@mail.ru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8848161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68</Words>
  <Application>Microsoft Office PowerPoint</Application>
  <PresentationFormat>Широкоэкранный</PresentationFormat>
  <Paragraphs>18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Roboto</vt:lpstr>
      <vt:lpstr>Тема Office</vt:lpstr>
      <vt:lpstr>Использование современных производственных технологий при выполнении проектов  и в урочной деятельности</vt:lpstr>
      <vt:lpstr>Оборудование и ПО</vt:lpstr>
      <vt:lpstr>Презентация PowerPoint</vt:lpstr>
      <vt:lpstr>Урочная и внеурочная деятельность</vt:lpstr>
      <vt:lpstr>Урочная и внеурочная деятельность</vt:lpstr>
      <vt:lpstr>Школьные мероприятия</vt:lpstr>
      <vt:lpstr>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Доможиров Алексей Борисович</dc:creator>
  <cp:lastModifiedBy>Безрукова Анастасия</cp:lastModifiedBy>
  <cp:revision>9</cp:revision>
  <dcterms:created xsi:type="dcterms:W3CDTF">2021-03-31T04:33:58Z</dcterms:created>
  <dcterms:modified xsi:type="dcterms:W3CDTF">2021-04-05T06:08:47Z</dcterms:modified>
</cp:coreProperties>
</file>