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72" r:id="rId4"/>
    <p:sldId id="276" r:id="rId5"/>
    <p:sldId id="270" r:id="rId6"/>
    <p:sldId id="275" r:id="rId7"/>
    <p:sldId id="271" r:id="rId8"/>
    <p:sldId id="286" r:id="rId9"/>
    <p:sldId id="281" r:id="rId10"/>
    <p:sldId id="283" r:id="rId11"/>
    <p:sldId id="264" r:id="rId12"/>
    <p:sldId id="288" r:id="rId13"/>
    <p:sldId id="282" r:id="rId14"/>
    <p:sldId id="287" r:id="rId15"/>
    <p:sldId id="259" r:id="rId16"/>
    <p:sldId id="260" r:id="rId17"/>
    <p:sldId id="261" r:id="rId18"/>
    <p:sldId id="258" r:id="rId19"/>
    <p:sldId id="298" r:id="rId20"/>
    <p:sldId id="266" r:id="rId21"/>
    <p:sldId id="299" r:id="rId22"/>
    <p:sldId id="262" r:id="rId23"/>
    <p:sldId id="263" r:id="rId24"/>
    <p:sldId id="267" r:id="rId25"/>
    <p:sldId id="289" r:id="rId26"/>
    <p:sldId id="291" r:id="rId27"/>
    <p:sldId id="290" r:id="rId28"/>
    <p:sldId id="268" r:id="rId29"/>
    <p:sldId id="292" r:id="rId30"/>
    <p:sldId id="296" r:id="rId31"/>
    <p:sldId id="300" r:id="rId32"/>
    <p:sldId id="29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B3ED1-8183-4E99-9EE4-65F9E35CFB79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9A58E-92B8-4AE5-889F-98F3F6E3C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81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9A58E-92B8-4AE5-889F-98F3F6E3C331}" type="slidenum">
              <a:rPr lang="ru-RU" smtClean="0"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master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Формирование мотивации к творческой деятельности на уроках технологии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Сатаев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Игорь Николаевич,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технологии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МБОУ «СОШ №32 г. Челябинска»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Складной нож – бабочка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856"/>
            <a:ext cx="2808312" cy="3744416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6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Игрушка кубик  в кубике </a:t>
            </a:r>
            <a:br>
              <a:rPr lang="ru-RU" dirty="0" smtClean="0"/>
            </a:br>
            <a:r>
              <a:rPr lang="ru-RU" dirty="0" smtClean="0"/>
              <a:t>из дерева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29201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Головоломка </a:t>
            </a:r>
            <a:r>
              <a:rPr lang="ru-RU" dirty="0"/>
              <a:t>из </a:t>
            </a:r>
            <a:r>
              <a:rPr lang="ru-RU" dirty="0" smtClean="0"/>
              <a:t>вязальной проволоки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132856"/>
            <a:ext cx="3040966" cy="4054623"/>
          </a:xfrm>
        </p:spPr>
      </p:pic>
    </p:spTree>
    <p:extLst>
      <p:ext uri="{BB962C8B-B14F-4D97-AF65-F5344CB8AC3E}">
        <p14:creationId xmlns:p14="http://schemas.microsoft.com/office/powerpoint/2010/main" val="9903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 опыта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На втором этапе обучающиеся готовят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подарок маме, другу.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Подарок оригинальный, который удивит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материалом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изготовления и несложной техникой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Важно: получение результата без больших материальных вложений.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5-6 класс: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цепочки из проволоки для 5-6 классов;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кольца  из монет, гаек для 7-8 классов;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брелоки из металла для 7-8 классов.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Станок для изготовления цепочки ребята выполняют самостоятельно под руководством учителя.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Параллельно дети знакомятся со свойствами материалов,  проводят  экономические расчеты.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Расчет затрат на изготовление  изделия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Пример №1: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Цепочка из алюминиевой проволоки: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метр провода СИП стоит 28 рублей. В одном метре кабеля содержится 14 метров проволоки. Можно задействовать 14 учащихся.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Цепочка из алюминиевой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проволоки -5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347191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Цепочка из алюминиевой и медной проволоки- 5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33769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Цепочка из алюминиевой проволоки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2316" y="1624308"/>
            <a:ext cx="3483333" cy="4644446"/>
          </a:xfrm>
        </p:spPr>
      </p:pic>
    </p:spTree>
    <p:extLst>
      <p:ext uri="{BB962C8B-B14F-4D97-AF65-F5344CB8AC3E}">
        <p14:creationId xmlns:p14="http://schemas.microsoft.com/office/powerpoint/2010/main" val="6008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Цепочка из алюминиевой проволоки - 6 класс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40268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Расчет затрат на изготовление  изделия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Пример №2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Кольцо из гайки. Стоимость одной гайки – 25 рублей.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8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Мотивация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«Никакая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деятельность не может быть прочна, если она не имеет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 личном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интересе»   </a:t>
            </a:r>
          </a:p>
          <a:p>
            <a:pPr marL="0" indent="0" algn="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Л.Н.Толстой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«Если ученик в школе не научился сам ничего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творить, то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в жизни он всегда будет только подражать»</a:t>
            </a:r>
          </a:p>
          <a:p>
            <a:pPr marL="0" indent="0" algn="r">
              <a:buNone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Л.Н.Толстой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Кольца из монеты и  гайки-</a:t>
            </a:r>
            <a:br>
              <a:rPr lang="ru-RU" dirty="0" smtClean="0"/>
            </a:br>
            <a:r>
              <a:rPr lang="ru-RU" dirty="0" smtClean="0"/>
              <a:t> 6 класс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2862317" cy="381642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286231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Расчет затрат на изготовление  изделия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204864"/>
            <a:ext cx="6196405" cy="3603812"/>
          </a:xfrm>
        </p:spPr>
        <p:txBody>
          <a:bodyPr>
            <a:norm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Пример №3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Цепочка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гроверных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шайб. Цена одной шайбы  30 копеек. На цепочку длиной 20 см необходимо 100 шайб общей стоимостью 30 рублей.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7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Цепочка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гроверных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шайб- 6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372618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Станок для плетения цепочек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69077"/>
            <a:ext cx="3456384" cy="3653862"/>
          </a:xfrm>
        </p:spPr>
      </p:pic>
    </p:spTree>
    <p:extLst>
      <p:ext uri="{BB962C8B-B14F-4D97-AF65-F5344CB8AC3E}">
        <p14:creationId xmlns:p14="http://schemas.microsoft.com/office/powerpoint/2010/main" val="7970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Брелоки из металла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7-8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90" y="1850774"/>
            <a:ext cx="2327845" cy="32129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86" y="1844824"/>
            <a:ext cx="2304256" cy="3072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80928"/>
            <a:ext cx="2417238" cy="322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Брелоки из металла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7-8 класс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2702718" cy="3603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2664296" cy="355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опыта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На третьем этапе идёт привлечение детей к участию в конкурсах, олимпиадах.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Выполняются многокомпонентные работы (проекты) на основе ранее выполненных изделий.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карандашница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«Дровишки» выполнена на основе брелока «топорик».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Проектная работа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Карандашница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«Дровишки»»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46943" y="1365623"/>
            <a:ext cx="3794133" cy="5184577"/>
          </a:xfrm>
        </p:spPr>
      </p:pic>
    </p:spTree>
    <p:extLst>
      <p:ext uri="{BB962C8B-B14F-4D97-AF65-F5344CB8AC3E}">
        <p14:creationId xmlns:p14="http://schemas.microsoft.com/office/powerpoint/2010/main" val="16490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Проектная работа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«Настольная лампа»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060848"/>
            <a:ext cx="3096344" cy="4128460"/>
          </a:xfrm>
        </p:spPr>
      </p:pic>
    </p:spTree>
    <p:extLst>
      <p:ext uri="{BB962C8B-B14F-4D97-AF65-F5344CB8AC3E}">
        <p14:creationId xmlns:p14="http://schemas.microsoft.com/office/powerpoint/2010/main" val="30504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 опыта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На четвертом этапе предоставляется возможность участия в выставках -продажах изделий ручной работы.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01008"/>
            <a:ext cx="2012120" cy="20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Творчество - это деятельность человека, направленная на создание какого-либо нового, оригинального продукта в сфере науки, искусства, техники, производства и организации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 «Технология» - это творческий предмет, который представляет большие возможности для воспитания творческой, разносторонней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можно выставить свои работы?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Продажа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специализированных Интернет – площадках.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хендмейд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-витрина — это «Ярмарка мастеров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Продажа через социальные сети, например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28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32856"/>
            <a:ext cx="3672408" cy="368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21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08720"/>
            <a:ext cx="5182963" cy="5182963"/>
          </a:xfrm>
        </p:spPr>
      </p:pic>
    </p:spTree>
    <p:extLst>
      <p:ext uri="{BB962C8B-B14F-4D97-AF65-F5344CB8AC3E}">
        <p14:creationId xmlns:p14="http://schemas.microsoft.com/office/powerpoint/2010/main" val="12136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Мотивы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Всем известно, что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основе любой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деятельности лежат мотивы.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давно доказано психологами.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мотивы заставляют человека сосредоточиться на решении задачи, являются стимулами к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каждого обучающегося есть свои потребности, которые являются одним из условий формирования мотивов. </a:t>
            </a:r>
          </a:p>
        </p:txBody>
      </p:sp>
    </p:spTree>
    <p:extLst>
      <p:ext uri="{BB962C8B-B14F-4D97-AF65-F5344CB8AC3E}">
        <p14:creationId xmlns:p14="http://schemas.microsoft.com/office/powerpoint/2010/main" val="40984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Причины снижения мотивации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1.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Отношение к предмету «Технология» как к второстепенному. Обучающиеся не сдают экзамен по предмету.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Дети хотят получить быстрый результат от деятельности, а «Технология» требует терпения, настойчивости.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У современных детей большая зависимость от гаджетов.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своей работе руководствуюсь следующими принципами: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Идти от простого к сложному;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Использовать индивидуальный подход к обучающимся;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Максимальное вовлечение обучающихся в активную деятельность;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Поддерживать инициативу, творческие идей обучающихся.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2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 опыта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1.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первом этапе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вызываем  «личный интерес», выполняем изделия  для себя. Варианты: изделия из компьютерных игр,  на военную тематику, головоломки из дерева.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класс – пистолет,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керамбит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(из дерева)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 класс – складной нож - бабочка (из дерева), топорики. (из дерева)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Инструменты: ножовка по дереву, лобзик, напильники. </a:t>
            </a:r>
          </a:p>
        </p:txBody>
      </p:sp>
    </p:spTree>
    <p:extLst>
      <p:ext uri="{BB962C8B-B14F-4D97-AF65-F5344CB8AC3E}">
        <p14:creationId xmlns:p14="http://schemas.microsoft.com/office/powerpoint/2010/main" val="14554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опыта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 – ресурсы, где можно почерпнуть оригинальные идеи: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Tube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Ярмарка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мастеров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https://www.livemaster.ru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Витрина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HAND MADE MARKET FIESTA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https://vk.com/handmademarketfiesta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CHE_market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che_market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и др.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Керамбиты</a:t>
            </a:r>
            <a:r>
              <a:rPr lang="ru-RU" dirty="0" smtClean="0"/>
              <a:t> из компьютерных игр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2143116"/>
            <a:ext cx="2643206" cy="35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4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620</TotalTime>
  <Words>664</Words>
  <Application>Microsoft Office PowerPoint</Application>
  <PresentationFormat>Экран (4:3)</PresentationFormat>
  <Paragraphs>90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Кнопка</vt:lpstr>
      <vt:lpstr>Формирование мотивации к творческой деятельности на уроках технологии</vt:lpstr>
      <vt:lpstr>Мотивация</vt:lpstr>
      <vt:lpstr>Творчество</vt:lpstr>
      <vt:lpstr>Мотивы</vt:lpstr>
      <vt:lpstr>Причины снижения мотивации </vt:lpstr>
      <vt:lpstr>В своей работе руководствуюсь следующими принципами:</vt:lpstr>
      <vt:lpstr>Из опыта работы</vt:lpstr>
      <vt:lpstr>Из опыта работы</vt:lpstr>
      <vt:lpstr>Керамбиты из компьютерных игр</vt:lpstr>
      <vt:lpstr>Складной нож – бабочка </vt:lpstr>
      <vt:lpstr>Игрушка кубик  в кубике  из дерева</vt:lpstr>
      <vt:lpstr>Головоломка из вязальной проволоки</vt:lpstr>
      <vt:lpstr>Из опыта работы</vt:lpstr>
      <vt:lpstr>Расчет затрат на изготовление  изделия</vt:lpstr>
      <vt:lpstr>Цепочка из алюминиевой проволоки -5 класс</vt:lpstr>
      <vt:lpstr>Цепочка из алюминиевой и медной проволоки- 5 класс</vt:lpstr>
      <vt:lpstr>Цепочка из алюминиевой проволоки - 6 класс</vt:lpstr>
      <vt:lpstr>Цепочка из алюминиевой проволоки - 6 класс</vt:lpstr>
      <vt:lpstr>Расчет затрат на изготовление  изделия</vt:lpstr>
      <vt:lpstr>Кольца из монеты и  гайки-  6 класс</vt:lpstr>
      <vt:lpstr>Расчет затрат на изготовление  изделия</vt:lpstr>
      <vt:lpstr>Цепочка из гроверных  шайб- 6 класс</vt:lpstr>
      <vt:lpstr>Станок для плетения цепочек</vt:lpstr>
      <vt:lpstr>Брелоки из металла  7-8 класс</vt:lpstr>
      <vt:lpstr>Брелоки из металла  7-8 класс</vt:lpstr>
      <vt:lpstr>Из опыта работы</vt:lpstr>
      <vt:lpstr>Проектная работа «Карандашница «Дровишки»»</vt:lpstr>
      <vt:lpstr>Проектная работа  «Настольная лампа»</vt:lpstr>
      <vt:lpstr>Из опыта работы</vt:lpstr>
      <vt:lpstr>Презентация PowerPoint</vt:lpstr>
      <vt:lpstr>Презентация PowerPoint</vt:lpstr>
      <vt:lpstr>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мотивации к творческой деятельности на уроках технологии</dc:title>
  <dc:creator>user</dc:creator>
  <cp:lastModifiedBy>user</cp:lastModifiedBy>
  <cp:revision>63</cp:revision>
  <dcterms:created xsi:type="dcterms:W3CDTF">2021-03-27T15:35:02Z</dcterms:created>
  <dcterms:modified xsi:type="dcterms:W3CDTF">2021-04-05T05:56:29Z</dcterms:modified>
</cp:coreProperties>
</file>