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24DF3-9F8D-4352-A00E-23821D263751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E2F3C-5533-4108-AC9B-17F8BE13E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816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E2F3C-5533-4108-AC9B-17F8BE13EA9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854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8294-3BF3-4C1C-8E62-1FF16C7AB51A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9E5FE2-4582-4778-BFBA-6426F372F60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8294-3BF3-4C1C-8E62-1FF16C7AB51A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5FE2-4582-4778-BFBA-6426F372F6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8294-3BF3-4C1C-8E62-1FF16C7AB51A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5FE2-4582-4778-BFBA-6426F372F6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8294-3BF3-4C1C-8E62-1FF16C7AB51A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5FE2-4582-4778-BFBA-6426F372F6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8294-3BF3-4C1C-8E62-1FF16C7AB51A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5FE2-4582-4778-BFBA-6426F372F60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8294-3BF3-4C1C-8E62-1FF16C7AB51A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5FE2-4582-4778-BFBA-6426F372F60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8294-3BF3-4C1C-8E62-1FF16C7AB51A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5FE2-4582-4778-BFBA-6426F372F60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8294-3BF3-4C1C-8E62-1FF16C7AB51A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5FE2-4582-4778-BFBA-6426F372F6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8294-3BF3-4C1C-8E62-1FF16C7AB51A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5FE2-4582-4778-BFBA-6426F372F6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8294-3BF3-4C1C-8E62-1FF16C7AB51A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5FE2-4582-4778-BFBA-6426F372F6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8294-3BF3-4C1C-8E62-1FF16C7AB51A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5FE2-4582-4778-BFBA-6426F372F6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BE58294-3BF3-4C1C-8E62-1FF16C7AB51A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39E5FE2-4582-4778-BFBA-6426F372F60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ru/intl/ru/forms/about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wy3sNtQXbpCBgwJT9" TargetMode="External"/><Relationship Id="rId2" Type="http://schemas.openxmlformats.org/officeDocument/2006/relationships/hyperlink" Target="https://forms.gle/4dXAQ9SU5vJaK31f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rms.gle/hWxcF8YZYp55RMN1A" TargetMode="External"/><Relationship Id="rId4" Type="http://schemas.openxmlformats.org/officeDocument/2006/relationships/hyperlink" Target="https://forms.gle/1N1zVW3FxfNe3ukj7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dirty="0" smtClean="0"/>
              <a:t>Использование </a:t>
            </a:r>
            <a:r>
              <a:rPr lang="en-US" sz="7200" dirty="0" smtClean="0"/>
              <a:t>Google</a:t>
            </a:r>
            <a:r>
              <a:rPr lang="ru-RU" sz="7200" dirty="0" smtClean="0"/>
              <a:t> форм в дистанционном обучении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ru-RU" dirty="0" smtClean="0"/>
              <a:t>Бойко Елена Николаевна</a:t>
            </a:r>
          </a:p>
          <a:p>
            <a:pPr algn="r"/>
            <a:r>
              <a:rPr lang="ru-RU" dirty="0" smtClean="0"/>
              <a:t>Учитель технологии </a:t>
            </a:r>
          </a:p>
          <a:p>
            <a:pPr algn="r"/>
            <a:r>
              <a:rPr lang="ru-RU" dirty="0" smtClean="0"/>
              <a:t>МБОУ «СОШ № 68 г. Челябинска»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735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7" b="8487"/>
          <a:stretch/>
        </p:blipFill>
        <p:spPr>
          <a:xfrm>
            <a:off x="158843" y="369454"/>
            <a:ext cx="8805645" cy="5809673"/>
          </a:xfrm>
        </p:spPr>
      </p:pic>
    </p:spTree>
    <p:extLst>
      <p:ext uri="{BB962C8B-B14F-4D97-AF65-F5344CB8AC3E}">
        <p14:creationId xmlns:p14="http://schemas.microsoft.com/office/powerpoint/2010/main" val="30940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1" b="4105"/>
          <a:stretch/>
        </p:blipFill>
        <p:spPr>
          <a:xfrm>
            <a:off x="68833" y="360218"/>
            <a:ext cx="8967663" cy="5902037"/>
          </a:xfrm>
        </p:spPr>
      </p:pic>
      <p:sp>
        <p:nvSpPr>
          <p:cNvPr id="5" name="Овал 4"/>
          <p:cNvSpPr/>
          <p:nvPr/>
        </p:nvSpPr>
        <p:spPr>
          <a:xfrm>
            <a:off x="7092280" y="3933056"/>
            <a:ext cx="648072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20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7" b="10864"/>
          <a:stretch/>
        </p:blipFill>
        <p:spPr>
          <a:xfrm>
            <a:off x="158843" y="360218"/>
            <a:ext cx="8805645" cy="5597237"/>
          </a:xfrm>
        </p:spPr>
      </p:pic>
      <p:sp>
        <p:nvSpPr>
          <p:cNvPr id="5" name="Овал 4"/>
          <p:cNvSpPr/>
          <p:nvPr/>
        </p:nvSpPr>
        <p:spPr>
          <a:xfrm>
            <a:off x="4644008" y="2996952"/>
            <a:ext cx="223224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339752" y="3501008"/>
            <a:ext cx="24482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75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0" b="8705"/>
          <a:stretch/>
        </p:blipFill>
        <p:spPr>
          <a:xfrm>
            <a:off x="338863" y="406400"/>
            <a:ext cx="8481609" cy="5698836"/>
          </a:xfrm>
        </p:spPr>
      </p:pic>
      <p:sp>
        <p:nvSpPr>
          <p:cNvPr id="5" name="Овал 4"/>
          <p:cNvSpPr/>
          <p:nvPr/>
        </p:nvSpPr>
        <p:spPr>
          <a:xfrm>
            <a:off x="3419872" y="3933056"/>
            <a:ext cx="266429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80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1"/>
          <a:stretch/>
        </p:blipFill>
        <p:spPr>
          <a:xfrm>
            <a:off x="158843" y="116632"/>
            <a:ext cx="8805645" cy="5970132"/>
          </a:xfrm>
        </p:spPr>
      </p:pic>
      <p:sp>
        <p:nvSpPr>
          <p:cNvPr id="5" name="Прямоугольник 4"/>
          <p:cNvSpPr/>
          <p:nvPr/>
        </p:nvSpPr>
        <p:spPr>
          <a:xfrm>
            <a:off x="4572000" y="116632"/>
            <a:ext cx="3096344" cy="2160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259632" y="908720"/>
            <a:ext cx="22322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987824" y="2996952"/>
            <a:ext cx="79208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6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7" b="8890"/>
          <a:stretch/>
        </p:blipFill>
        <p:spPr>
          <a:xfrm>
            <a:off x="251520" y="360218"/>
            <a:ext cx="8712967" cy="5726546"/>
          </a:xfrm>
        </p:spPr>
      </p:pic>
    </p:spTree>
    <p:extLst>
      <p:ext uri="{BB962C8B-B14F-4D97-AF65-F5344CB8AC3E}">
        <p14:creationId xmlns:p14="http://schemas.microsoft.com/office/powerpoint/2010/main" val="105349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2" b="9580"/>
          <a:stretch/>
        </p:blipFill>
        <p:spPr>
          <a:xfrm>
            <a:off x="179512" y="203200"/>
            <a:ext cx="8856983" cy="5957455"/>
          </a:xfrm>
        </p:spPr>
      </p:pic>
      <p:sp>
        <p:nvSpPr>
          <p:cNvPr id="5" name="Овал 4"/>
          <p:cNvSpPr/>
          <p:nvPr/>
        </p:nvSpPr>
        <p:spPr>
          <a:xfrm>
            <a:off x="6732240" y="620688"/>
            <a:ext cx="620057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09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1" b="9161"/>
          <a:stretch/>
        </p:blipFill>
        <p:spPr>
          <a:xfrm>
            <a:off x="158843" y="332509"/>
            <a:ext cx="8733637" cy="5671128"/>
          </a:xfrm>
        </p:spPr>
      </p:pic>
      <p:sp>
        <p:nvSpPr>
          <p:cNvPr id="5" name="Овал 4"/>
          <p:cNvSpPr/>
          <p:nvPr/>
        </p:nvSpPr>
        <p:spPr>
          <a:xfrm>
            <a:off x="2411760" y="2708920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7" y="0"/>
            <a:ext cx="8572500" cy="685800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5508104" y="1412776"/>
            <a:ext cx="79208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411760" y="1772816"/>
            <a:ext cx="388843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796136" y="5085184"/>
            <a:ext cx="86409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00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1" b="9304"/>
          <a:stretch/>
        </p:blipFill>
        <p:spPr>
          <a:xfrm>
            <a:off x="158843" y="332509"/>
            <a:ext cx="8877653" cy="5661892"/>
          </a:xfrm>
        </p:spPr>
      </p:pic>
      <p:sp>
        <p:nvSpPr>
          <p:cNvPr id="5" name="Овал 4"/>
          <p:cNvSpPr/>
          <p:nvPr/>
        </p:nvSpPr>
        <p:spPr>
          <a:xfrm>
            <a:off x="1979712" y="5157192"/>
            <a:ext cx="144016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20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3" b="9032"/>
          <a:stretch/>
        </p:blipFill>
        <p:spPr>
          <a:xfrm>
            <a:off x="158843" y="323272"/>
            <a:ext cx="8805645" cy="5754255"/>
          </a:xfrm>
        </p:spPr>
      </p:pic>
      <p:sp>
        <p:nvSpPr>
          <p:cNvPr id="5" name="Овал 4"/>
          <p:cNvSpPr/>
          <p:nvPr/>
        </p:nvSpPr>
        <p:spPr>
          <a:xfrm>
            <a:off x="6012160" y="1628800"/>
            <a:ext cx="115212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9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Google</a:t>
            </a:r>
            <a:r>
              <a:rPr lang="ru-RU" dirty="0"/>
              <a:t> </a:t>
            </a:r>
            <a:r>
              <a:rPr lang="ru-RU" b="1" dirty="0"/>
              <a:t>Формы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/>
              <a:t> </a:t>
            </a:r>
            <a:r>
              <a:rPr lang="ru-RU" sz="5400" dirty="0" smtClean="0"/>
              <a:t> </a:t>
            </a:r>
            <a:r>
              <a:rPr lang="ru-RU" sz="5400" dirty="0"/>
              <a:t>онлайн-сервис для создания </a:t>
            </a:r>
            <a:r>
              <a:rPr lang="ru-RU" sz="5400" b="1" dirty="0"/>
              <a:t>форм</a:t>
            </a:r>
            <a:r>
              <a:rPr lang="ru-RU" sz="5400" dirty="0"/>
              <a:t> обратной связи, онлайн-тестирований и </a:t>
            </a:r>
            <a:r>
              <a:rPr lang="ru-RU" sz="5400" dirty="0" smtClean="0"/>
              <a:t>опросов.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81155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0" b="8990"/>
          <a:stretch/>
        </p:blipFill>
        <p:spPr>
          <a:xfrm>
            <a:off x="107504" y="404664"/>
            <a:ext cx="8805645" cy="5680364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979712" y="4365104"/>
            <a:ext cx="49685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6084168" y="5095660"/>
            <a:ext cx="100811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09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3" b="9032"/>
          <a:stretch/>
        </p:blipFill>
        <p:spPr>
          <a:xfrm>
            <a:off x="251520" y="332656"/>
            <a:ext cx="8715635" cy="5754255"/>
          </a:xfrm>
        </p:spPr>
      </p:pic>
      <p:sp>
        <p:nvSpPr>
          <p:cNvPr id="5" name="Овал 4"/>
          <p:cNvSpPr/>
          <p:nvPr/>
        </p:nvSpPr>
        <p:spPr>
          <a:xfrm>
            <a:off x="6084168" y="764704"/>
            <a:ext cx="50405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80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" b="9032"/>
          <a:stretch/>
        </p:blipFill>
        <p:spPr>
          <a:xfrm>
            <a:off x="248853" y="341744"/>
            <a:ext cx="8787643" cy="5735783"/>
          </a:xfrm>
        </p:spPr>
      </p:pic>
      <p:sp>
        <p:nvSpPr>
          <p:cNvPr id="5" name="Овал 4"/>
          <p:cNvSpPr/>
          <p:nvPr/>
        </p:nvSpPr>
        <p:spPr>
          <a:xfrm>
            <a:off x="6804248" y="1772816"/>
            <a:ext cx="1944216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70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6"/>
          <a:stretch/>
        </p:blipFill>
        <p:spPr>
          <a:xfrm>
            <a:off x="248853" y="116632"/>
            <a:ext cx="8715635" cy="6044023"/>
          </a:xfrm>
        </p:spPr>
      </p:pic>
      <p:sp>
        <p:nvSpPr>
          <p:cNvPr id="5" name="Прямоугольник 4"/>
          <p:cNvSpPr/>
          <p:nvPr/>
        </p:nvSpPr>
        <p:spPr>
          <a:xfrm>
            <a:off x="4572000" y="116632"/>
            <a:ext cx="3096344" cy="21602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331640" y="908720"/>
            <a:ext cx="194421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095429" y="2996952"/>
            <a:ext cx="72008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88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1" b="9012"/>
          <a:stretch/>
        </p:blipFill>
        <p:spPr>
          <a:xfrm>
            <a:off x="107505" y="240144"/>
            <a:ext cx="8856984" cy="5828147"/>
          </a:xfrm>
        </p:spPr>
      </p:pic>
      <p:sp>
        <p:nvSpPr>
          <p:cNvPr id="5" name="Овал 4"/>
          <p:cNvSpPr/>
          <p:nvPr/>
        </p:nvSpPr>
        <p:spPr>
          <a:xfrm>
            <a:off x="6228184" y="4869160"/>
            <a:ext cx="86409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17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8733"/>
          <a:stretch/>
        </p:blipFill>
        <p:spPr>
          <a:xfrm>
            <a:off x="338863" y="350982"/>
            <a:ext cx="8553617" cy="5680363"/>
          </a:xfrm>
        </p:spPr>
      </p:pic>
      <p:sp>
        <p:nvSpPr>
          <p:cNvPr id="5" name="Овал 4"/>
          <p:cNvSpPr/>
          <p:nvPr/>
        </p:nvSpPr>
        <p:spPr>
          <a:xfrm>
            <a:off x="7092280" y="764704"/>
            <a:ext cx="108012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4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7" b="8750"/>
          <a:stretch/>
        </p:blipFill>
        <p:spPr>
          <a:xfrm>
            <a:off x="158843" y="360218"/>
            <a:ext cx="8805645" cy="5735782"/>
          </a:xfrm>
        </p:spPr>
      </p:pic>
      <p:sp>
        <p:nvSpPr>
          <p:cNvPr id="5" name="Овал 4"/>
          <p:cNvSpPr/>
          <p:nvPr/>
        </p:nvSpPr>
        <p:spPr>
          <a:xfrm>
            <a:off x="3923928" y="1772816"/>
            <a:ext cx="57606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99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6" b="9032"/>
          <a:stretch/>
        </p:blipFill>
        <p:spPr>
          <a:xfrm>
            <a:off x="251520" y="354321"/>
            <a:ext cx="8787643" cy="5717309"/>
          </a:xfrm>
        </p:spPr>
      </p:pic>
      <p:sp>
        <p:nvSpPr>
          <p:cNvPr id="5" name="Овал 4"/>
          <p:cNvSpPr/>
          <p:nvPr/>
        </p:nvSpPr>
        <p:spPr>
          <a:xfrm>
            <a:off x="2627784" y="2564904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580112" y="2690918"/>
            <a:ext cx="936104" cy="4680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11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8" b="9104"/>
          <a:stretch/>
        </p:blipFill>
        <p:spPr>
          <a:xfrm>
            <a:off x="158843" y="424872"/>
            <a:ext cx="8733637" cy="5394037"/>
          </a:xfrm>
        </p:spPr>
      </p:pic>
      <p:sp>
        <p:nvSpPr>
          <p:cNvPr id="5" name="Овал 4"/>
          <p:cNvSpPr/>
          <p:nvPr/>
        </p:nvSpPr>
        <p:spPr>
          <a:xfrm>
            <a:off x="4427984" y="1196752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37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0" b="8420"/>
          <a:stretch/>
        </p:blipFill>
        <p:spPr>
          <a:xfrm>
            <a:off x="158843" y="406400"/>
            <a:ext cx="8805645" cy="5717309"/>
          </a:xfrm>
        </p:spPr>
      </p:pic>
      <p:cxnSp>
        <p:nvCxnSpPr>
          <p:cNvPr id="6" name="Прямая со стрелкой 5"/>
          <p:cNvCxnSpPr/>
          <p:nvPr/>
        </p:nvCxnSpPr>
        <p:spPr>
          <a:xfrm>
            <a:off x="4716016" y="1556792"/>
            <a:ext cx="9144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60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600200"/>
          </a:xfrm>
        </p:spPr>
        <p:txBody>
          <a:bodyPr/>
          <a:lstStyle/>
          <a:p>
            <a:r>
              <a:rPr lang="ru-RU" dirty="0" smtClean="0"/>
              <a:t>Для начала создания формы необходимо: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  Иметь (или создать) ак</a:t>
            </a:r>
            <a:r>
              <a:rPr lang="ru-RU" sz="2800" b="1" dirty="0"/>
              <a:t>к</a:t>
            </a:r>
            <a:r>
              <a:rPr lang="ru-RU" sz="2800" b="1" dirty="0" smtClean="0"/>
              <a:t>аунт 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google</a:t>
            </a:r>
            <a:r>
              <a:rPr lang="ru-RU" sz="2800" b="1" dirty="0" smtClean="0"/>
              <a:t>;</a:t>
            </a:r>
            <a:endParaRPr lang="ru-RU" sz="2800" b="1" dirty="0"/>
          </a:p>
          <a:p>
            <a:r>
              <a:rPr lang="ru-RU" sz="2800" b="1" dirty="0" smtClean="0"/>
              <a:t>Перейти по ссылке </a:t>
            </a:r>
            <a:r>
              <a:rPr lang="en-US" sz="2800" b="1" dirty="0">
                <a:hlinkClick r:id="rId2"/>
              </a:rPr>
              <a:t>https://www.google.ru/intl/ru/forms/about</a:t>
            </a:r>
            <a:r>
              <a:rPr lang="en-US" sz="2800" b="1" dirty="0" smtClean="0">
                <a:hlinkClick r:id="rId2"/>
              </a:rPr>
              <a:t>/</a:t>
            </a:r>
            <a:r>
              <a:rPr lang="ru-RU" sz="2800" b="1" dirty="0" smtClean="0"/>
              <a:t>;</a:t>
            </a:r>
          </a:p>
          <a:p>
            <a:pPr marL="0" indent="0" algn="ctr">
              <a:buNone/>
            </a:pPr>
            <a:endParaRPr lang="ru-RU" sz="2800" b="1" dirty="0" smtClean="0"/>
          </a:p>
          <a:p>
            <a:r>
              <a:rPr lang="ru-RU" sz="2800" b="1" dirty="0" smtClean="0"/>
              <a:t>Или набрать название сервиса в любом поисковике.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65313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3" b="8449"/>
          <a:stretch/>
        </p:blipFill>
        <p:spPr>
          <a:xfrm>
            <a:off x="158843" y="341745"/>
            <a:ext cx="8805645" cy="5708074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364088" y="3573016"/>
            <a:ext cx="1800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6444208" y="1556792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37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3" b="8419"/>
          <a:stretch/>
        </p:blipFill>
        <p:spPr>
          <a:xfrm>
            <a:off x="248853" y="415636"/>
            <a:ext cx="8643627" cy="5708073"/>
          </a:xfrm>
        </p:spPr>
      </p:pic>
      <p:sp>
        <p:nvSpPr>
          <p:cNvPr id="5" name="Овал 4"/>
          <p:cNvSpPr/>
          <p:nvPr/>
        </p:nvSpPr>
        <p:spPr>
          <a:xfrm>
            <a:off x="5724128" y="2420888"/>
            <a:ext cx="6480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29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8" b="8208"/>
          <a:stretch/>
        </p:blipFill>
        <p:spPr>
          <a:xfrm>
            <a:off x="248853" y="350982"/>
            <a:ext cx="8787643" cy="5846618"/>
          </a:xfrm>
        </p:spPr>
      </p:pic>
    </p:spTree>
    <p:extLst>
      <p:ext uri="{BB962C8B-B14F-4D97-AF65-F5344CB8AC3E}">
        <p14:creationId xmlns:p14="http://schemas.microsoft.com/office/powerpoint/2010/main" val="310040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</a:t>
            </a:r>
            <a:r>
              <a:rPr lang="en-US" dirty="0" smtClean="0"/>
              <a:t>Google </a:t>
            </a:r>
            <a:r>
              <a:rPr lang="ru-RU" dirty="0" smtClean="0"/>
              <a:t>форм</a:t>
            </a:r>
            <a:br>
              <a:rPr lang="ru-RU" dirty="0" smtClean="0"/>
            </a:br>
            <a:r>
              <a:rPr lang="ru-RU" dirty="0" smtClean="0"/>
              <a:t>по 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</a:t>
            </a:r>
          </a:p>
          <a:p>
            <a:r>
              <a:rPr lang="en-US" u="sng" dirty="0">
                <a:hlinkClick r:id="rId2"/>
              </a:rPr>
              <a:t>https://forms.gle/4dXAQ9SU5vJaK31f6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u="sng" dirty="0">
                <a:hlinkClick r:id="rId3"/>
              </a:rPr>
              <a:t>https://forms.gle/wy3sNtQXbpCBgwJT9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u="sng" dirty="0">
                <a:hlinkClick r:id="rId4"/>
              </a:rPr>
              <a:t>https://forms.gle/1N1zVW3FxfNe3ukj7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u="sng" dirty="0">
                <a:hlinkClick r:id="rId5"/>
              </a:rPr>
              <a:t>https://forms.gle/hWxcF8YZYp55RMN1A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548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04864"/>
            <a:ext cx="8229600" cy="1600200"/>
          </a:xfrm>
        </p:spPr>
        <p:txBody>
          <a:bodyPr/>
          <a:lstStyle/>
          <a:p>
            <a:r>
              <a:rPr lang="ru-RU" dirty="0" smtClean="0"/>
              <a:t>Спасибо 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08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2" b="8552"/>
          <a:stretch/>
        </p:blipFill>
        <p:spPr>
          <a:xfrm>
            <a:off x="285750" y="221672"/>
            <a:ext cx="8572500" cy="6049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 4"/>
          <p:cNvSpPr/>
          <p:nvPr/>
        </p:nvSpPr>
        <p:spPr>
          <a:xfrm>
            <a:off x="1115616" y="1270840"/>
            <a:ext cx="1728192" cy="151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3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0" b="8727"/>
          <a:stretch/>
        </p:blipFill>
        <p:spPr>
          <a:xfrm>
            <a:off x="68833" y="332509"/>
            <a:ext cx="8823647" cy="5772728"/>
          </a:xfrm>
        </p:spPr>
      </p:pic>
      <p:sp>
        <p:nvSpPr>
          <p:cNvPr id="5" name="Овал 4"/>
          <p:cNvSpPr/>
          <p:nvPr/>
        </p:nvSpPr>
        <p:spPr>
          <a:xfrm>
            <a:off x="1691680" y="1412776"/>
            <a:ext cx="2808312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164288" y="1412776"/>
            <a:ext cx="432048" cy="5400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54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7" b="9323"/>
          <a:stretch/>
        </p:blipFill>
        <p:spPr>
          <a:xfrm>
            <a:off x="158843" y="360218"/>
            <a:ext cx="8877653" cy="5763491"/>
          </a:xfrm>
        </p:spPr>
      </p:pic>
      <p:sp>
        <p:nvSpPr>
          <p:cNvPr id="5" name="Овал 4"/>
          <p:cNvSpPr/>
          <p:nvPr/>
        </p:nvSpPr>
        <p:spPr>
          <a:xfrm>
            <a:off x="1907704" y="2348880"/>
            <a:ext cx="2808312" cy="2016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99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4" b="9313"/>
          <a:stretch/>
        </p:blipFill>
        <p:spPr>
          <a:xfrm>
            <a:off x="179512" y="332508"/>
            <a:ext cx="8712967" cy="5726547"/>
          </a:xfrm>
        </p:spPr>
      </p:pic>
      <p:sp>
        <p:nvSpPr>
          <p:cNvPr id="5" name="Овал 4"/>
          <p:cNvSpPr/>
          <p:nvPr/>
        </p:nvSpPr>
        <p:spPr>
          <a:xfrm>
            <a:off x="4860032" y="1988840"/>
            <a:ext cx="158417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23728" y="2996952"/>
            <a:ext cx="15121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50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9" b="8521"/>
          <a:stretch/>
        </p:blipFill>
        <p:spPr>
          <a:xfrm>
            <a:off x="248853" y="489527"/>
            <a:ext cx="8427603" cy="5754255"/>
          </a:xfrm>
        </p:spPr>
      </p:pic>
      <p:sp>
        <p:nvSpPr>
          <p:cNvPr id="5" name="Овал 4"/>
          <p:cNvSpPr/>
          <p:nvPr/>
        </p:nvSpPr>
        <p:spPr>
          <a:xfrm>
            <a:off x="6948264" y="4581128"/>
            <a:ext cx="144016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93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" b="8209"/>
          <a:stretch/>
        </p:blipFill>
        <p:spPr>
          <a:xfrm>
            <a:off x="68833" y="341745"/>
            <a:ext cx="8823647" cy="5855856"/>
          </a:xfrm>
        </p:spPr>
      </p:pic>
    </p:spTree>
    <p:extLst>
      <p:ext uri="{BB962C8B-B14F-4D97-AF65-F5344CB8AC3E}">
        <p14:creationId xmlns:p14="http://schemas.microsoft.com/office/powerpoint/2010/main" val="111093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68</TotalTime>
  <Words>57</Words>
  <Application>Microsoft Office PowerPoint</Application>
  <PresentationFormat>Экран (4:3)</PresentationFormat>
  <Paragraphs>22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Исполнительная</vt:lpstr>
      <vt:lpstr>Использование Google форм в дистанционном обучении</vt:lpstr>
      <vt:lpstr>Google Формы</vt:lpstr>
      <vt:lpstr>Для начала создания формы необходимо: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Примеры Google форм по технологии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Google форм в дистанционном обучении</dc:title>
  <dc:creator>Миха</dc:creator>
  <cp:lastModifiedBy>Миха</cp:lastModifiedBy>
  <cp:revision>7</cp:revision>
  <dcterms:created xsi:type="dcterms:W3CDTF">2020-06-01T04:16:26Z</dcterms:created>
  <dcterms:modified xsi:type="dcterms:W3CDTF">2020-06-01T05:25:20Z</dcterms:modified>
</cp:coreProperties>
</file>