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sldIdLst>
    <p:sldId id="256" r:id="rId2"/>
    <p:sldId id="27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8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23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7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59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8838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709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5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27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464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2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80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5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1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3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5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2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42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2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20D8-36E6-4E4A-A094-A2B20C32C6D9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05F6-2395-4FF6-B6CA-06815D31B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2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6137" y="1122112"/>
            <a:ext cx="9448800" cy="28925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специализированной онлайн-платформы LearningApps.org, в условиях дистанционного обучения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65073" y="4014633"/>
            <a:ext cx="5426927" cy="165576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учитель технологии: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Растунова Ольга Владимировна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№141 г. Челябинска»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учащихся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r="3719"/>
          <a:stretch/>
        </p:blipFill>
        <p:spPr>
          <a:xfrm>
            <a:off x="144254" y="2305913"/>
            <a:ext cx="7548664" cy="40243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74" y="3524813"/>
            <a:ext cx="3313336" cy="3197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61613" y="2693816"/>
            <a:ext cx="17553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QR-Code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рисваивается автоматически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3326" y="3109315"/>
            <a:ext cx="2795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Присваивается автоматически, но можно изменить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72825" y="2493761"/>
            <a:ext cx="1286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Активация;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отправка сообщения;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еревод в другой класс;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даление из класса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1222" y="879207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папок для классов и наполнение их приложениями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0463"/>
            <a:ext cx="7516813" cy="27638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603" y="3207034"/>
            <a:ext cx="4234219" cy="30278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5543" y="500784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Добавлять упражнения можно как свои, так и другие, предварительно добавив их в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папку «Мои приложения»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642518" y="3843667"/>
            <a:ext cx="223024" cy="11387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6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6214946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отчёт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358"/>
          <a:stretch/>
        </p:blipFill>
        <p:spPr>
          <a:xfrm>
            <a:off x="249676" y="2193925"/>
            <a:ext cx="5291847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78" y="2701572"/>
            <a:ext cx="5146373" cy="40243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18172" y="4838959"/>
            <a:ext cx="2656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выполнением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87809" y="5441207"/>
            <a:ext cx="1215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Отправка на печать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29358" y="885690"/>
            <a:ext cx="29993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имеет обратную связь, просматривая статистику класса, где видит, кто выполнил задание, а кто не приступил к выполнению и какие задания вызвали трудности. 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Статистический отчёт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5536"/>
          <a:stretch/>
        </p:blipFill>
        <p:spPr>
          <a:xfrm>
            <a:off x="466926" y="1892604"/>
            <a:ext cx="5661498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271" y="4292456"/>
            <a:ext cx="6767147" cy="20423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99410" y="2057401"/>
            <a:ext cx="2917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даты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времени затраченного на каждое задание 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1843" y="401444"/>
            <a:ext cx="8383859" cy="174516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Отправка сообщений и перевод учащегося в другой класс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96" y="1906859"/>
            <a:ext cx="4461162" cy="231707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80" y="4745562"/>
            <a:ext cx="5648185" cy="1657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4" y="2057401"/>
            <a:ext cx="3789917" cy="24219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05054" y="3292198"/>
            <a:ext cx="2773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Отправка сообщения одному учащемуся</a:t>
            </a:r>
            <a:endParaRPr lang="ru-RU" sz="14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71229" y="4479318"/>
            <a:ext cx="3210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учащегося в другой класс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023870" y="3446086"/>
            <a:ext cx="2700315" cy="42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1315844" y="2412855"/>
            <a:ext cx="5408341" cy="1033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ТЕСТОВОЕ ЗАДАНИЕ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«УГАДАЙ-КА»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8" y="1954991"/>
            <a:ext cx="4505334" cy="3279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787" y="2958451"/>
            <a:ext cx="4377307" cy="3243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884" y="3670977"/>
            <a:ext cx="382862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ТЕСТОВОЕ ЗАДАНИЕ</a:t>
            </a:r>
            <a:r>
              <a:rPr lang="ru-RU" sz="3600" dirty="0" smtClean="0"/>
              <a:t> «скачки»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0" y="2057401"/>
            <a:ext cx="3706689" cy="2731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659" y="2529321"/>
            <a:ext cx="4041998" cy="3005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416" y="3782708"/>
            <a:ext cx="377984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16356" y="764373"/>
            <a:ext cx="7089843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ТЕСТОВОЕ ЗАДАНИЕ</a:t>
            </a:r>
            <a:r>
              <a:rPr lang="ru-RU" sz="3600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«виселица»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" y="1569514"/>
            <a:ext cx="3981033" cy="2670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299" y="2758337"/>
            <a:ext cx="4096867" cy="2962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433" y="3975646"/>
            <a:ext cx="3737172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5617" y="783828"/>
            <a:ext cx="7615135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ТЕСТОВОЕ ЗАДАНИЕ</a:t>
            </a:r>
            <a:r>
              <a:rPr lang="ru-RU" sz="3600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«заполнить пропуски»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8" y="1571796"/>
            <a:ext cx="3885989" cy="2801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963" y="2737232"/>
            <a:ext cx="3914158" cy="2904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468" y="3578962"/>
            <a:ext cx="3918100" cy="2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8859" y="178419"/>
            <a:ext cx="5586761" cy="275435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ТЕСТОВОЕ ЗАДАНИЕ «СОРТИРОВКА КАРТИНОК» 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«КРОССВОРД»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2" y="1522041"/>
            <a:ext cx="3377575" cy="2527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307" y="1436385"/>
            <a:ext cx="3601884" cy="2613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80" y="4220228"/>
            <a:ext cx="3459085" cy="2461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965" y="4220228"/>
            <a:ext cx="3256240" cy="24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49660"/>
            <a:ext cx="10820400" cy="47690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того чтобы поднять уровень мотивации у учащихся, при прохождении 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тестов, </a:t>
            </a: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нужно использовать несколько основных принципов: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чётко поставить цель, чтобы учащиеся знали, что от них требуется;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заданий в тестах должен быть средней и высокой сложности, чтобы достичь высоких результатов;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должны понимать, для чего им понадобится материал, который будет в заданиях. А также, где эти знания они могут применить на практике;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исправить ошибки.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0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492" y="604899"/>
            <a:ext cx="7433883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ТЕСТОВОЕ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«сортировка картинок»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9" y="1578157"/>
            <a:ext cx="3838358" cy="2860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17" y="2840903"/>
            <a:ext cx="3613661" cy="2684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78" y="3433827"/>
            <a:ext cx="4156170" cy="30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385" y="2894256"/>
            <a:ext cx="8610600" cy="129302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45273" y="5797964"/>
            <a:ext cx="3859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://learningapps.org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16035"/>
          <a:stretch/>
        </p:blipFill>
        <p:spPr>
          <a:xfrm>
            <a:off x="171855" y="2487780"/>
            <a:ext cx="5447489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-2384" r="11941" b="-2250"/>
          <a:stretch/>
        </p:blipFill>
        <p:spPr>
          <a:xfrm>
            <a:off x="5766881" y="2365609"/>
            <a:ext cx="5739319" cy="42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готовых упражнений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r="6134"/>
          <a:stretch/>
        </p:blipFill>
        <p:spPr>
          <a:xfrm>
            <a:off x="297911" y="2193587"/>
            <a:ext cx="4937288" cy="331511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16" y="2450066"/>
            <a:ext cx="4122082" cy="33151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51863" y="2193587"/>
            <a:ext cx="262053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ступени: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начинающих,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школа,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школа,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классы,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образование,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72400" y="2057401"/>
            <a:ext cx="1608133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раздела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8218448" y="2367298"/>
            <a:ext cx="320091" cy="347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0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созданных приложений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6131"/>
          <a:stretch/>
        </p:blipFill>
        <p:spPr>
          <a:xfrm>
            <a:off x="6388146" y="2405368"/>
            <a:ext cx="5408579" cy="402431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61" y="2405368"/>
            <a:ext cx="5755123" cy="43407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33084" y="3643444"/>
            <a:ext cx="3735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Примеры, по которым можно определиться с выбором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583" y="1188731"/>
            <a:ext cx="5708515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для создания приложения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4654"/>
          <a:stretch/>
        </p:blipFill>
        <p:spPr>
          <a:xfrm>
            <a:off x="6439711" y="148854"/>
            <a:ext cx="3832698" cy="25573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2079" r="4798"/>
          <a:stretch/>
        </p:blipFill>
        <p:spPr>
          <a:xfrm>
            <a:off x="6439711" y="2706240"/>
            <a:ext cx="3820365" cy="2468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73" y="5175121"/>
            <a:ext cx="4177976" cy="1517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48" y="2583577"/>
            <a:ext cx="5110875" cy="36722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2349" y="5933875"/>
            <a:ext cx="1839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заполнения </a:t>
            </a:r>
          </a:p>
        </p:txBody>
      </p:sp>
    </p:spTree>
    <p:extLst>
      <p:ext uri="{BB962C8B-B14F-4D97-AF65-F5344CB8AC3E}">
        <p14:creationId xmlns:p14="http://schemas.microsoft.com/office/powerpoint/2010/main" val="13682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Подсказка для учащихся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84" y="2189235"/>
            <a:ext cx="5553037" cy="4093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3" y="2543784"/>
            <a:ext cx="5311302" cy="37394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872" y="3244334"/>
            <a:ext cx="1644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создать подсказку</a:t>
            </a:r>
          </a:p>
        </p:txBody>
      </p:sp>
    </p:spTree>
    <p:extLst>
      <p:ext uri="{BB962C8B-B14F-4D97-AF65-F5344CB8AC3E}">
        <p14:creationId xmlns:p14="http://schemas.microsoft.com/office/powerpoint/2010/main" val="22979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8556" y="655830"/>
            <a:ext cx="8610600" cy="6371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создания приложения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1" y="1352541"/>
            <a:ext cx="5398218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277"/>
          <a:stretch/>
        </p:blipFill>
        <p:spPr>
          <a:xfrm>
            <a:off x="7315200" y="3072311"/>
            <a:ext cx="4605454" cy="34814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54780" y="2804995"/>
            <a:ext cx="2587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исправления ошибок и опечаток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316761"/>
            <a:ext cx="21670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любые упражнения по 5-ти бальной системе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71991" y="3768211"/>
            <a:ext cx="2505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доступным для других интернет пользователей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64679" y="3891321"/>
            <a:ext cx="2587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Поделиться своей разработкой или </a:t>
            </a:r>
            <a:endParaRPr lang="ru-RU" sz="16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44420" y="4587921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QR-Code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8342" y="4725999"/>
            <a:ext cx="2098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заполнения </a:t>
            </a:r>
          </a:p>
        </p:txBody>
      </p:sp>
    </p:spTree>
    <p:extLst>
      <p:ext uri="{BB962C8B-B14F-4D97-AF65-F5344CB8AC3E}">
        <p14:creationId xmlns:p14="http://schemas.microsoft.com/office/powerpoint/2010/main" val="26645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учащихся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3737"/>
          <a:stretch/>
        </p:blipFill>
        <p:spPr>
          <a:xfrm>
            <a:off x="197402" y="2124261"/>
            <a:ext cx="5097294" cy="43823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r="6424" b="4407"/>
          <a:stretch/>
        </p:blipFill>
        <p:spPr>
          <a:xfrm>
            <a:off x="5481709" y="2124261"/>
            <a:ext cx="6322978" cy="4589057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2062976" y="5229922"/>
            <a:ext cx="66907" cy="2564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103971" y="2520176"/>
            <a:ext cx="45719" cy="2118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1103971" y="3267307"/>
            <a:ext cx="45719" cy="28993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411</TotalTime>
  <Words>349</Words>
  <Application>Microsoft Office PowerPoint</Application>
  <PresentationFormat>Широкоэкранный</PresentationFormat>
  <Paragraphs>62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Times New Roman</vt:lpstr>
      <vt:lpstr>След самолета</vt:lpstr>
      <vt:lpstr>Использование специализированной онлайн-платформы LearningApps.org, в условиях дистанционного обучения</vt:lpstr>
      <vt:lpstr>Презентация PowerPoint</vt:lpstr>
      <vt:lpstr>Регистрация на сайте</vt:lpstr>
      <vt:lpstr>Выбор готовых упражнений</vt:lpstr>
      <vt:lpstr>Примеры созданных приложений</vt:lpstr>
      <vt:lpstr>Форма для создания приложения</vt:lpstr>
      <vt:lpstr>Подсказка для учащихся</vt:lpstr>
      <vt:lpstr>Процесс создания приложения</vt:lpstr>
      <vt:lpstr>Регистрация учащихся</vt:lpstr>
      <vt:lpstr>Регистрация учащихся</vt:lpstr>
      <vt:lpstr>Создание папок для классов и наполнение их приложениями</vt:lpstr>
      <vt:lpstr>Итоговый отчёт</vt:lpstr>
      <vt:lpstr>Статистический отчёт</vt:lpstr>
      <vt:lpstr>Отправка сообщений и перевод учащегося в другой класс</vt:lpstr>
      <vt:lpstr>ТЕСТОВОЕ ЗАДАНИЕ «УГАДАЙ-КА»</vt:lpstr>
      <vt:lpstr>ТЕСТОВОЕ ЗАДАНИЕ «скачки»</vt:lpstr>
      <vt:lpstr>ТЕСТОВОЕ ЗАДАНИЕ «виселица»</vt:lpstr>
      <vt:lpstr>ТЕСТОВОЕ ЗАДАНИЕ «заполнить пропуски»</vt:lpstr>
      <vt:lpstr>ТЕСТОВОЕ ЗАДАНИЕ «СОРТИРОВКА КАРТИНОК»  И «КРОССВОРД»</vt:lpstr>
      <vt:lpstr>ТЕСТОВОЕ ЗАДАНИЕ «сортировка картинок»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КИМ с помощью специализированной онлайн-платформы LearningApps.org., для оценки предметных результатов</dc:title>
  <dc:creator>olga.rastunova@yandex.ru</dc:creator>
  <cp:lastModifiedBy>Olga</cp:lastModifiedBy>
  <cp:revision>34</cp:revision>
  <dcterms:created xsi:type="dcterms:W3CDTF">2019-05-15T17:40:25Z</dcterms:created>
  <dcterms:modified xsi:type="dcterms:W3CDTF">2020-06-03T20:54:08Z</dcterms:modified>
  <cp:contentStatus/>
</cp:coreProperties>
</file>