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Nuni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bold.fntdata"/><Relationship Id="rId25" Type="http://schemas.openxmlformats.org/officeDocument/2006/relationships/font" Target="fonts/Nunito-regular.fntdata"/><Relationship Id="rId28" Type="http://schemas.openxmlformats.org/officeDocument/2006/relationships/font" Target="fonts/Nunito-boldItalic.fntdata"/><Relationship Id="rId27" Type="http://schemas.openxmlformats.org/officeDocument/2006/relationships/font" Target="fonts/Nuni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80969d37e5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80969d37e5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0969d37e5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0969d37e5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0969d37e5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80969d37e5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0969d37e5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80969d37e5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0969d37e5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80969d37e5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0969d37e5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80969d37e5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0969d37e5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0969d37e5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80969d37e5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80969d37e5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80969d37e5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80969d37e5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0969d37e5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80969d37e5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80969d37e5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80969d37e5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0969d37e5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80969d37e5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0969d37e5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0969d37e5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0969d37e5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80969d37e5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0969d37e5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80969d37e5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0969d37e5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0969d37e5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80969d37e5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80969d37e5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0969d37e5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0969d37e5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/>
              <a:t>Проведение занятий с помощью Zoom</a:t>
            </a:r>
            <a:endParaRPr b="1" i="1"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4254500" y="3413150"/>
            <a:ext cx="2965500" cy="9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Япарова Анастасия Олеговна, учитель технологии МАОУ “Лицей № 82 г. Челябинска”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2"/>
          <p:cNvSpPr/>
          <p:nvPr/>
        </p:nvSpPr>
        <p:spPr>
          <a:xfrm>
            <a:off x="6723075" y="333375"/>
            <a:ext cx="1968600" cy="1508100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2"/>
          <p:cNvSpPr/>
          <p:nvPr/>
        </p:nvSpPr>
        <p:spPr>
          <a:xfrm>
            <a:off x="4397375" y="2190750"/>
            <a:ext cx="2873400" cy="2913000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3"/>
          <p:cNvSpPr/>
          <p:nvPr/>
        </p:nvSpPr>
        <p:spPr>
          <a:xfrm>
            <a:off x="3476093" y="55575"/>
            <a:ext cx="715025" cy="482925"/>
          </a:xfrm>
          <a:custGeom>
            <a:rect b="b" l="l" r="r" t="t"/>
            <a:pathLst>
              <a:path extrusionOk="0" h="19317" w="28601">
                <a:moveTo>
                  <a:pt x="2561" y="0"/>
                </a:moveTo>
                <a:cubicBezTo>
                  <a:pt x="1067" y="2989"/>
                  <a:pt x="-1063" y="6976"/>
                  <a:pt x="656" y="9842"/>
                </a:cubicBezTo>
                <a:cubicBezTo>
                  <a:pt x="4531" y="16302"/>
                  <a:pt x="13837" y="20117"/>
                  <a:pt x="21294" y="19050"/>
                </a:cubicBezTo>
                <a:cubicBezTo>
                  <a:pt x="27800" y="18119"/>
                  <a:pt x="31021" y="4647"/>
                  <a:pt x="26374" y="0"/>
                </a:cubicBezTo>
              </a:path>
            </a:pathLst>
          </a:cu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4"/>
          <p:cNvSpPr/>
          <p:nvPr/>
        </p:nvSpPr>
        <p:spPr>
          <a:xfrm>
            <a:off x="5623407" y="23825"/>
            <a:ext cx="638875" cy="504025"/>
          </a:xfrm>
          <a:custGeom>
            <a:rect b="b" l="l" r="r" t="t"/>
            <a:pathLst>
              <a:path extrusionOk="0" h="20161" w="25555">
                <a:moveTo>
                  <a:pt x="5252" y="0"/>
                </a:moveTo>
                <a:cubicBezTo>
                  <a:pt x="195" y="1262"/>
                  <a:pt x="-1496" y="11170"/>
                  <a:pt x="1759" y="15240"/>
                </a:cubicBezTo>
                <a:cubicBezTo>
                  <a:pt x="5128" y="19452"/>
                  <a:pt x="12085" y="20993"/>
                  <a:pt x="17317" y="19685"/>
                </a:cubicBezTo>
                <a:cubicBezTo>
                  <a:pt x="21406" y="18663"/>
                  <a:pt x="23921" y="13841"/>
                  <a:pt x="25254" y="9842"/>
                </a:cubicBezTo>
                <a:cubicBezTo>
                  <a:pt x="26461" y="6222"/>
                  <a:pt x="22720" y="317"/>
                  <a:pt x="18904" y="317"/>
                </a:cubicBezTo>
              </a:path>
            </a:pathLst>
          </a:cu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8" name="Google Shape;208;p24"/>
          <p:cNvSpPr/>
          <p:nvPr/>
        </p:nvSpPr>
        <p:spPr>
          <a:xfrm>
            <a:off x="1397234" y="866354"/>
            <a:ext cx="3345900" cy="1976025"/>
          </a:xfrm>
          <a:custGeom>
            <a:rect b="b" l="l" r="r" t="t"/>
            <a:pathLst>
              <a:path extrusionOk="0" h="79041" w="133836">
                <a:moveTo>
                  <a:pt x="21899" y="271"/>
                </a:moveTo>
                <a:cubicBezTo>
                  <a:pt x="13015" y="-1503"/>
                  <a:pt x="1209" y="7766"/>
                  <a:pt x="309" y="16781"/>
                </a:cubicBezTo>
                <a:cubicBezTo>
                  <a:pt x="-2098" y="40893"/>
                  <a:pt x="14261" y="76678"/>
                  <a:pt x="38409" y="78694"/>
                </a:cubicBezTo>
                <a:cubicBezTo>
                  <a:pt x="53293" y="79936"/>
                  <a:pt x="68240" y="76789"/>
                  <a:pt x="83176" y="76789"/>
                </a:cubicBezTo>
                <a:cubicBezTo>
                  <a:pt x="97228" y="76789"/>
                  <a:pt x="115307" y="78886"/>
                  <a:pt x="124451" y="68216"/>
                </a:cubicBezTo>
                <a:cubicBezTo>
                  <a:pt x="131603" y="59871"/>
                  <a:pt x="134952" y="47338"/>
                  <a:pt x="133341" y="36466"/>
                </a:cubicBezTo>
                <a:cubicBezTo>
                  <a:pt x="132747" y="32459"/>
                  <a:pt x="129267" y="29418"/>
                  <a:pt x="126674" y="26306"/>
                </a:cubicBezTo>
                <a:cubicBezTo>
                  <a:pt x="119626" y="17849"/>
                  <a:pt x="111083" y="9467"/>
                  <a:pt x="100639" y="5986"/>
                </a:cubicBezTo>
              </a:path>
            </a:pathLst>
          </a:cu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6"/>
          <p:cNvSpPr/>
          <p:nvPr/>
        </p:nvSpPr>
        <p:spPr>
          <a:xfrm>
            <a:off x="2652629" y="3278200"/>
            <a:ext cx="3675175" cy="1151225"/>
          </a:xfrm>
          <a:custGeom>
            <a:rect b="b" l="l" r="r" t="t"/>
            <a:pathLst>
              <a:path extrusionOk="0" h="46049" w="147007">
                <a:moveTo>
                  <a:pt x="9465" y="0"/>
                </a:moveTo>
                <a:cubicBezTo>
                  <a:pt x="1613" y="5237"/>
                  <a:pt x="-1699" y="17911"/>
                  <a:pt x="893" y="26987"/>
                </a:cubicBezTo>
                <a:cubicBezTo>
                  <a:pt x="2846" y="33823"/>
                  <a:pt x="9570" y="39175"/>
                  <a:pt x="16133" y="41910"/>
                </a:cubicBezTo>
                <a:cubicBezTo>
                  <a:pt x="30136" y="47747"/>
                  <a:pt x="46383" y="45841"/>
                  <a:pt x="61535" y="45085"/>
                </a:cubicBezTo>
                <a:cubicBezTo>
                  <a:pt x="78164" y="44255"/>
                  <a:pt x="95018" y="44977"/>
                  <a:pt x="111383" y="41910"/>
                </a:cubicBezTo>
                <a:cubicBezTo>
                  <a:pt x="122768" y="39777"/>
                  <a:pt x="136548" y="38957"/>
                  <a:pt x="144085" y="30162"/>
                </a:cubicBezTo>
                <a:cubicBezTo>
                  <a:pt x="148841" y="24612"/>
                  <a:pt x="147189" y="14336"/>
                  <a:pt x="143133" y="8255"/>
                </a:cubicBezTo>
              </a:path>
            </a:pathLst>
          </a:cu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8"/>
          <p:cNvSpPr/>
          <p:nvPr/>
        </p:nvSpPr>
        <p:spPr>
          <a:xfrm>
            <a:off x="3506787" y="23825"/>
            <a:ext cx="718450" cy="546300"/>
          </a:xfrm>
          <a:custGeom>
            <a:rect b="b" l="l" r="r" t="t"/>
            <a:pathLst>
              <a:path extrusionOk="0" h="21852" w="28738">
                <a:moveTo>
                  <a:pt x="2287" y="0"/>
                </a:moveTo>
                <a:cubicBezTo>
                  <a:pt x="2287" y="4897"/>
                  <a:pt x="-1490" y="10225"/>
                  <a:pt x="699" y="14605"/>
                </a:cubicBezTo>
                <a:cubicBezTo>
                  <a:pt x="3026" y="19262"/>
                  <a:pt x="9489" y="21071"/>
                  <a:pt x="14669" y="21590"/>
                </a:cubicBezTo>
                <a:cubicBezTo>
                  <a:pt x="18679" y="21992"/>
                  <a:pt x="24614" y="22336"/>
                  <a:pt x="26417" y="18732"/>
                </a:cubicBezTo>
                <a:cubicBezTo>
                  <a:pt x="28927" y="13715"/>
                  <a:pt x="30066" y="5872"/>
                  <a:pt x="26099" y="1905"/>
                </a:cubicBezTo>
              </a:path>
            </a:pathLst>
          </a:cu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0"/>
          <p:cNvSpPr/>
          <p:nvPr/>
        </p:nvSpPr>
        <p:spPr>
          <a:xfrm>
            <a:off x="2633844" y="3500450"/>
            <a:ext cx="3902525" cy="1060425"/>
          </a:xfrm>
          <a:custGeom>
            <a:rect b="b" l="l" r="r" t="t"/>
            <a:pathLst>
              <a:path extrusionOk="0" h="42417" w="156101">
                <a:moveTo>
                  <a:pt x="9581" y="0"/>
                </a:moveTo>
                <a:cubicBezTo>
                  <a:pt x="2170" y="4236"/>
                  <a:pt x="-1988" y="16138"/>
                  <a:pt x="1009" y="24130"/>
                </a:cubicBezTo>
                <a:cubicBezTo>
                  <a:pt x="4428" y="33247"/>
                  <a:pt x="14516" y="40772"/>
                  <a:pt x="24186" y="41910"/>
                </a:cubicBezTo>
                <a:cubicBezTo>
                  <a:pt x="38198" y="43559"/>
                  <a:pt x="52347" y="40136"/>
                  <a:pt x="66414" y="39052"/>
                </a:cubicBezTo>
                <a:cubicBezTo>
                  <a:pt x="88399" y="37358"/>
                  <a:pt x="110460" y="36811"/>
                  <a:pt x="132454" y="35242"/>
                </a:cubicBezTo>
                <a:cubicBezTo>
                  <a:pt x="141682" y="34584"/>
                  <a:pt x="150857" y="27324"/>
                  <a:pt x="154996" y="19050"/>
                </a:cubicBezTo>
                <a:cubicBezTo>
                  <a:pt x="157708" y="13628"/>
                  <a:pt x="154961" y="4949"/>
                  <a:pt x="149916" y="1587"/>
                </a:cubicBezTo>
              </a:path>
            </a:pathLst>
          </a:cu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/>
          <p:nvPr>
            <p:ph type="ctrTitle"/>
          </p:nvPr>
        </p:nvSpPr>
        <p:spPr>
          <a:xfrm>
            <a:off x="1858700" y="1822821"/>
            <a:ext cx="5361300" cy="2169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/>
              <a:t>Благодарю за внимание!</a:t>
            </a:r>
            <a:endParaRPr b="1" i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125" y="0"/>
            <a:ext cx="864394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14"/>
          <p:cNvCxnSpPr/>
          <p:nvPr/>
        </p:nvCxnSpPr>
        <p:spPr>
          <a:xfrm flipH="1" rot="10800000">
            <a:off x="5746750" y="2516175"/>
            <a:ext cx="1413000" cy="15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" name="Google Shape;138;p14"/>
          <p:cNvCxnSpPr/>
          <p:nvPr/>
        </p:nvCxnSpPr>
        <p:spPr>
          <a:xfrm flipH="1" rot="10800000">
            <a:off x="5770575" y="3158975"/>
            <a:ext cx="1706700" cy="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9" name="Google Shape;139;p14"/>
          <p:cNvCxnSpPr/>
          <p:nvPr/>
        </p:nvCxnSpPr>
        <p:spPr>
          <a:xfrm>
            <a:off x="5818200" y="3373450"/>
            <a:ext cx="888900" cy="15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0" name="Google Shape;140;p14"/>
          <p:cNvCxnSpPr/>
          <p:nvPr/>
        </p:nvCxnSpPr>
        <p:spPr>
          <a:xfrm flipH="1" rot="10800000">
            <a:off x="5802325" y="4103775"/>
            <a:ext cx="1492200" cy="3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14"/>
          <p:cNvCxnSpPr/>
          <p:nvPr/>
        </p:nvCxnSpPr>
        <p:spPr>
          <a:xfrm>
            <a:off x="5834075" y="4706950"/>
            <a:ext cx="1579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5"/>
          <p:cNvSpPr/>
          <p:nvPr/>
        </p:nvSpPr>
        <p:spPr>
          <a:xfrm>
            <a:off x="3246450" y="4500575"/>
            <a:ext cx="1206600" cy="571500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5"/>
          <p:cNvSpPr/>
          <p:nvPr/>
        </p:nvSpPr>
        <p:spPr>
          <a:xfrm>
            <a:off x="7223125" y="79375"/>
            <a:ext cx="1436700" cy="1500300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6"/>
          <p:cNvSpPr/>
          <p:nvPr/>
        </p:nvSpPr>
        <p:spPr>
          <a:xfrm>
            <a:off x="3794125" y="4579950"/>
            <a:ext cx="381000" cy="516000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6"/>
          <p:cNvSpPr/>
          <p:nvPr/>
        </p:nvSpPr>
        <p:spPr>
          <a:xfrm>
            <a:off x="7048500" y="2333625"/>
            <a:ext cx="1754100" cy="2659200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6" name="Google Shape;156;p16"/>
          <p:cNvCxnSpPr/>
          <p:nvPr/>
        </p:nvCxnSpPr>
        <p:spPr>
          <a:xfrm rot="10800000">
            <a:off x="4175025" y="3492625"/>
            <a:ext cx="825600" cy="59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7" name="Google Shape;157;p16"/>
          <p:cNvCxnSpPr/>
          <p:nvPr/>
        </p:nvCxnSpPr>
        <p:spPr>
          <a:xfrm>
            <a:off x="4429125" y="4349750"/>
            <a:ext cx="23700" cy="23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8" name="Google Shape;158;p16"/>
          <p:cNvSpPr/>
          <p:nvPr/>
        </p:nvSpPr>
        <p:spPr>
          <a:xfrm>
            <a:off x="3222625" y="2587625"/>
            <a:ext cx="1103400" cy="1079400"/>
          </a:xfrm>
          <a:prstGeom prst="ellipse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6"/>
          <p:cNvSpPr/>
          <p:nvPr/>
        </p:nvSpPr>
        <p:spPr>
          <a:xfrm>
            <a:off x="4119575" y="4516500"/>
            <a:ext cx="825600" cy="642900"/>
          </a:xfrm>
          <a:prstGeom prst="ellipse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8"/>
          <p:cNvSpPr/>
          <p:nvPr/>
        </p:nvSpPr>
        <p:spPr>
          <a:xfrm>
            <a:off x="5405450" y="55575"/>
            <a:ext cx="989500" cy="129375"/>
          </a:xfrm>
          <a:custGeom>
            <a:rect b="b" l="l" r="r" t="t"/>
            <a:pathLst>
              <a:path extrusionOk="0" h="5175" w="39580">
                <a:moveTo>
                  <a:pt x="0" y="4445"/>
                </a:moveTo>
                <a:cubicBezTo>
                  <a:pt x="8790" y="4445"/>
                  <a:pt x="17562" y="3492"/>
                  <a:pt x="26352" y="3492"/>
                </a:cubicBezTo>
                <a:cubicBezTo>
                  <a:pt x="30501" y="3492"/>
                  <a:pt x="34798" y="6074"/>
                  <a:pt x="38735" y="4762"/>
                </a:cubicBezTo>
                <a:cubicBezTo>
                  <a:pt x="40254" y="4256"/>
                  <a:pt x="39432" y="889"/>
                  <a:pt x="38100" y="0"/>
                </a:cubicBezTo>
              </a:path>
            </a:pathLst>
          </a:cu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0"/>
          <p:cNvSpPr/>
          <p:nvPr/>
        </p:nvSpPr>
        <p:spPr>
          <a:xfrm>
            <a:off x="7254875" y="412750"/>
            <a:ext cx="1420800" cy="1198500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0"/>
          <p:cNvSpPr/>
          <p:nvPr/>
        </p:nvSpPr>
        <p:spPr>
          <a:xfrm>
            <a:off x="2698750" y="23825"/>
            <a:ext cx="4524375" cy="413475"/>
          </a:xfrm>
          <a:custGeom>
            <a:rect b="b" l="l" r="r" t="t"/>
            <a:pathLst>
              <a:path extrusionOk="0" h="16539" w="180975">
                <a:moveTo>
                  <a:pt x="0" y="0"/>
                </a:moveTo>
                <a:cubicBezTo>
                  <a:pt x="7671" y="12775"/>
                  <a:pt x="27100" y="13909"/>
                  <a:pt x="41910" y="15557"/>
                </a:cubicBezTo>
                <a:cubicBezTo>
                  <a:pt x="59584" y="17524"/>
                  <a:pt x="77519" y="15967"/>
                  <a:pt x="95250" y="14605"/>
                </a:cubicBezTo>
                <a:cubicBezTo>
                  <a:pt x="109607" y="13502"/>
                  <a:pt x="124142" y="17664"/>
                  <a:pt x="138430" y="15875"/>
                </a:cubicBezTo>
                <a:cubicBezTo>
                  <a:pt x="144959" y="15058"/>
                  <a:pt x="151251" y="12719"/>
                  <a:pt x="157798" y="12065"/>
                </a:cubicBezTo>
                <a:cubicBezTo>
                  <a:pt x="165994" y="11247"/>
                  <a:pt x="175150" y="9317"/>
                  <a:pt x="180975" y="3492"/>
                </a:cubicBezTo>
              </a:path>
            </a:pathLst>
          </a:cu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1"/>
          <p:cNvSpPr/>
          <p:nvPr/>
        </p:nvSpPr>
        <p:spPr>
          <a:xfrm>
            <a:off x="5524500" y="388950"/>
            <a:ext cx="1349400" cy="984300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