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4" r:id="rId6"/>
    <p:sldId id="263" r:id="rId7"/>
    <p:sldId id="265" r:id="rId8"/>
    <p:sldId id="273" r:id="rId9"/>
    <p:sldId id="267" r:id="rId10"/>
    <p:sldId id="268" r:id="rId11"/>
    <p:sldId id="266" r:id="rId12"/>
    <p:sldId id="274" r:id="rId13"/>
    <p:sldId id="269" r:id="rId14"/>
    <p:sldId id="275" r:id="rId15"/>
    <p:sldId id="270" r:id="rId16"/>
    <p:sldId id="27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703" autoAdjust="0"/>
  </p:normalViewPr>
  <p:slideViewPr>
    <p:cSldViewPr>
      <p:cViewPr varScale="1">
        <p:scale>
          <a:sx n="55" d="100"/>
          <a:sy n="55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Результаты тренировочных работ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Основы логики</c:v>
                </c:pt>
                <c:pt idx="1">
                  <c:v>Объем информации</c:v>
                </c:pt>
                <c:pt idx="2">
                  <c:v>Информационные модели</c:v>
                </c:pt>
                <c:pt idx="3">
                  <c:v>Исполнители и алгоритмы</c:v>
                </c:pt>
                <c:pt idx="4">
                  <c:v>Системы счисления</c:v>
                </c:pt>
                <c:pt idx="5">
                  <c:v>Итоговая работа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</c:v>
                </c:pt>
                <c:pt idx="1">
                  <c:v>53</c:v>
                </c:pt>
                <c:pt idx="2">
                  <c:v>34</c:v>
                </c:pt>
                <c:pt idx="3">
                  <c:v>67</c:v>
                </c:pt>
                <c:pt idx="4">
                  <c:v>13</c:v>
                </c:pt>
                <c:pt idx="5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Основы логики</c:v>
                </c:pt>
                <c:pt idx="1">
                  <c:v>Объем информации</c:v>
                </c:pt>
                <c:pt idx="2">
                  <c:v>Информационные модели</c:v>
                </c:pt>
                <c:pt idx="3">
                  <c:v>Исполнители и алгоритмы</c:v>
                </c:pt>
                <c:pt idx="4">
                  <c:v>Системы счисления</c:v>
                </c:pt>
                <c:pt idx="5">
                  <c:v>Итоговая работа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26</c:v>
                </c:pt>
                <c:pt idx="2">
                  <c:v>40</c:v>
                </c:pt>
                <c:pt idx="3">
                  <c:v>17</c:v>
                </c:pt>
                <c:pt idx="4">
                  <c:v>34</c:v>
                </c:pt>
                <c:pt idx="5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Основы логики</c:v>
                </c:pt>
                <c:pt idx="1">
                  <c:v>Объем информации</c:v>
                </c:pt>
                <c:pt idx="2">
                  <c:v>Информационные модели</c:v>
                </c:pt>
                <c:pt idx="3">
                  <c:v>Исполнители и алгоритмы</c:v>
                </c:pt>
                <c:pt idx="4">
                  <c:v>Системы счисления</c:v>
                </c:pt>
                <c:pt idx="5">
                  <c:v>Итоговая работа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34</c:v>
                </c:pt>
                <c:pt idx="1">
                  <c:v>15</c:v>
                </c:pt>
                <c:pt idx="2">
                  <c:v>16</c:v>
                </c:pt>
                <c:pt idx="3">
                  <c:v>9</c:v>
                </c:pt>
                <c:pt idx="4">
                  <c:v>45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Основы логики</c:v>
                </c:pt>
                <c:pt idx="1">
                  <c:v>Объем информации</c:v>
                </c:pt>
                <c:pt idx="2">
                  <c:v>Информационные модели</c:v>
                </c:pt>
                <c:pt idx="3">
                  <c:v>Исполнители и алгоритмы</c:v>
                </c:pt>
                <c:pt idx="4">
                  <c:v>Системы счисления</c:v>
                </c:pt>
                <c:pt idx="5">
                  <c:v>Итоговая работа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</c:ser>
        <c:axId val="123938304"/>
        <c:axId val="123939840"/>
      </c:barChart>
      <c:catAx>
        <c:axId val="123938304"/>
        <c:scaling>
          <c:orientation val="minMax"/>
        </c:scaling>
        <c:axPos val="b"/>
        <c:majorTickMark val="none"/>
        <c:tickLblPos val="nextTo"/>
        <c:crossAx val="123939840"/>
        <c:crosses val="autoZero"/>
        <c:auto val="1"/>
        <c:lblAlgn val="ctr"/>
        <c:lblOffset val="100"/>
      </c:catAx>
      <c:valAx>
        <c:axId val="123939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Доля учащихся,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123938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401CB-9CE2-4B2F-8749-9EB39446B84F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446134-072C-4310-93D6-73E988F127C9}">
      <dgm:prSet phldrT="[Текст]"/>
      <dgm:spPr/>
      <dgm:t>
        <a:bodyPr/>
        <a:lstStyle/>
        <a:p>
          <a:endParaRPr lang="ru-RU" sz="1700" dirty="0"/>
        </a:p>
      </dgm:t>
    </dgm:pt>
    <dgm:pt modelId="{725DABB6-D22D-4F4B-897C-85B04C70C3BC}" type="parTrans" cxnId="{0AF93982-52F5-40CE-B0A8-9A4BBB16A5DB}">
      <dgm:prSet/>
      <dgm:spPr/>
      <dgm:t>
        <a:bodyPr/>
        <a:lstStyle/>
        <a:p>
          <a:endParaRPr lang="ru-RU"/>
        </a:p>
      </dgm:t>
    </dgm:pt>
    <dgm:pt modelId="{AFF48B50-88AD-4CE2-95F7-39001E68B306}" type="sibTrans" cxnId="{0AF93982-52F5-40CE-B0A8-9A4BBB16A5DB}">
      <dgm:prSet/>
      <dgm:spPr/>
      <dgm:t>
        <a:bodyPr/>
        <a:lstStyle/>
        <a:p>
          <a:endParaRPr lang="ru-RU"/>
        </a:p>
      </dgm:t>
    </dgm:pt>
    <dgm:pt modelId="{62E05112-8F4F-4424-8B38-4BBD13C4E66D}">
      <dgm:prSet phldrT="[Текст]"/>
      <dgm:spPr/>
      <dgm:t>
        <a:bodyPr/>
        <a:lstStyle/>
        <a:p>
          <a:endParaRPr lang="ru-RU" sz="1700" dirty="0"/>
        </a:p>
      </dgm:t>
    </dgm:pt>
    <dgm:pt modelId="{077B9EF1-7CB6-4728-88F4-B78BE6F0B24C}" type="parTrans" cxnId="{2687EFC3-FB69-46ED-A176-87E8715D3658}">
      <dgm:prSet/>
      <dgm:spPr/>
      <dgm:t>
        <a:bodyPr/>
        <a:lstStyle/>
        <a:p>
          <a:endParaRPr lang="ru-RU"/>
        </a:p>
      </dgm:t>
    </dgm:pt>
    <dgm:pt modelId="{8823E63B-6EAB-4BAD-9ED9-FF75E3E59E80}" type="sibTrans" cxnId="{2687EFC3-FB69-46ED-A176-87E8715D3658}">
      <dgm:prSet/>
      <dgm:spPr/>
      <dgm:t>
        <a:bodyPr/>
        <a:lstStyle/>
        <a:p>
          <a:endParaRPr lang="ru-RU"/>
        </a:p>
      </dgm:t>
    </dgm:pt>
    <dgm:pt modelId="{41D80ADD-E4EF-4E2E-8D68-48D42B90E9E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Опыт использования  цифровых ресурсов</a:t>
          </a:r>
          <a:endParaRPr lang="ru-RU" sz="1800" dirty="0">
            <a:solidFill>
              <a:schemeClr val="tx1"/>
            </a:solidFill>
          </a:endParaRPr>
        </a:p>
      </dgm:t>
    </dgm:pt>
    <dgm:pt modelId="{2990C6E2-0D55-4AE6-82E8-6C42FE508B51}" type="parTrans" cxnId="{23CB043A-2A15-4CD2-905B-605DBF3D5DED}">
      <dgm:prSet/>
      <dgm:spPr/>
      <dgm:t>
        <a:bodyPr/>
        <a:lstStyle/>
        <a:p>
          <a:endParaRPr lang="ru-RU"/>
        </a:p>
      </dgm:t>
    </dgm:pt>
    <dgm:pt modelId="{864BB3C9-419E-4E63-8E8F-BD1B82ABA0A5}" type="sibTrans" cxnId="{23CB043A-2A15-4CD2-905B-605DBF3D5DED}">
      <dgm:prSet/>
      <dgm:spPr/>
      <dgm:t>
        <a:bodyPr/>
        <a:lstStyle/>
        <a:p>
          <a:endParaRPr lang="ru-RU"/>
        </a:p>
      </dgm:t>
    </dgm:pt>
    <dgm:pt modelId="{228EABBD-0168-491C-A8E1-01A5F5E2E8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Самостоятельное освоение материала</a:t>
          </a:r>
          <a:endParaRPr lang="ru-RU" sz="1800" dirty="0">
            <a:solidFill>
              <a:schemeClr val="tx1"/>
            </a:solidFill>
          </a:endParaRPr>
        </a:p>
      </dgm:t>
    </dgm:pt>
    <dgm:pt modelId="{D6178507-8A71-4A81-AFEC-B1D493B38FE5}" type="parTrans" cxnId="{A6AA68C1-019C-403F-8FA0-9F7818F6A6AA}">
      <dgm:prSet/>
      <dgm:spPr/>
      <dgm:t>
        <a:bodyPr/>
        <a:lstStyle/>
        <a:p>
          <a:endParaRPr lang="ru-RU"/>
        </a:p>
      </dgm:t>
    </dgm:pt>
    <dgm:pt modelId="{E06AA5C8-4363-4E32-B984-AF04C0A17FFA}" type="sibTrans" cxnId="{A6AA68C1-019C-403F-8FA0-9F7818F6A6AA}">
      <dgm:prSet/>
      <dgm:spPr/>
      <dgm:t>
        <a:bodyPr/>
        <a:lstStyle/>
        <a:p>
          <a:endParaRPr lang="ru-RU"/>
        </a:p>
      </dgm:t>
    </dgm:pt>
    <dgm:pt modelId="{19235EC3-6107-406A-B743-8D23479A410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Информация об успешности выполнения отсрочена</a:t>
          </a:r>
          <a:endParaRPr lang="ru-RU" sz="1800" dirty="0">
            <a:solidFill>
              <a:schemeClr val="tx1"/>
            </a:solidFill>
          </a:endParaRPr>
        </a:p>
      </dgm:t>
    </dgm:pt>
    <dgm:pt modelId="{2F61C402-EC88-4EC1-8AC4-EE5B19F522A0}" type="parTrans" cxnId="{EB508942-C8C2-4D34-B490-934306BDDF3C}">
      <dgm:prSet/>
      <dgm:spPr/>
      <dgm:t>
        <a:bodyPr/>
        <a:lstStyle/>
        <a:p>
          <a:endParaRPr lang="ru-RU"/>
        </a:p>
      </dgm:t>
    </dgm:pt>
    <dgm:pt modelId="{5F1DD996-BE9E-412E-BBE7-4CBCB527E2BB}" type="sibTrans" cxnId="{EB508942-C8C2-4D34-B490-934306BDDF3C}">
      <dgm:prSet/>
      <dgm:spPr/>
      <dgm:t>
        <a:bodyPr/>
        <a:lstStyle/>
        <a:p>
          <a:endParaRPr lang="ru-RU"/>
        </a:p>
      </dgm:t>
    </dgm:pt>
    <dgm:pt modelId="{13D375F7-CA38-4A0C-9C87-4A5E5CB748C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Тревога об усвоении учебного материала</a:t>
          </a:r>
          <a:endParaRPr lang="ru-RU" sz="1800" dirty="0">
            <a:solidFill>
              <a:schemeClr val="tx1"/>
            </a:solidFill>
          </a:endParaRPr>
        </a:p>
      </dgm:t>
    </dgm:pt>
    <dgm:pt modelId="{99E8AE7C-C659-418C-94AD-0981AEE429FD}" type="parTrans" cxnId="{7B044EB5-322B-4FDF-9D11-81E77638D25A}">
      <dgm:prSet/>
      <dgm:spPr/>
      <dgm:t>
        <a:bodyPr/>
        <a:lstStyle/>
        <a:p>
          <a:endParaRPr lang="ru-RU"/>
        </a:p>
      </dgm:t>
    </dgm:pt>
    <dgm:pt modelId="{445E9CE5-425D-46F8-A739-4D45ABAC21D3}" type="sibTrans" cxnId="{7B044EB5-322B-4FDF-9D11-81E77638D25A}">
      <dgm:prSet/>
      <dgm:spPr/>
      <dgm:t>
        <a:bodyPr/>
        <a:lstStyle/>
        <a:p>
          <a:endParaRPr lang="ru-RU"/>
        </a:p>
      </dgm:t>
    </dgm:pt>
    <dgm:pt modelId="{1DDFF8CE-DA3A-48D1-80C7-76A840C9A9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Регистрация на нескольких ресурсах</a:t>
          </a:r>
          <a:endParaRPr lang="ru-RU" sz="1800" dirty="0">
            <a:solidFill>
              <a:schemeClr val="tx1"/>
            </a:solidFill>
          </a:endParaRPr>
        </a:p>
      </dgm:t>
    </dgm:pt>
    <dgm:pt modelId="{CC3E3643-01C9-4EB7-A058-7E115201E2DB}" type="parTrans" cxnId="{46F6F475-79DF-408A-B496-8AF005269455}">
      <dgm:prSet/>
      <dgm:spPr/>
      <dgm:t>
        <a:bodyPr/>
        <a:lstStyle/>
        <a:p>
          <a:endParaRPr lang="ru-RU"/>
        </a:p>
      </dgm:t>
    </dgm:pt>
    <dgm:pt modelId="{38261081-0724-4C64-A73D-CA0D112D4B3B}" type="sibTrans" cxnId="{46F6F475-79DF-408A-B496-8AF005269455}">
      <dgm:prSet/>
      <dgm:spPr/>
      <dgm:t>
        <a:bodyPr/>
        <a:lstStyle/>
        <a:p>
          <a:endParaRPr lang="ru-RU"/>
        </a:p>
      </dgm:t>
    </dgm:pt>
    <dgm:pt modelId="{EBC2EE5B-75DA-46E2-8093-0928288C348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Отсроченные результаты</a:t>
          </a:r>
          <a:endParaRPr lang="ru-RU" sz="1800" dirty="0">
            <a:solidFill>
              <a:schemeClr val="tx1"/>
            </a:solidFill>
          </a:endParaRPr>
        </a:p>
      </dgm:t>
    </dgm:pt>
    <dgm:pt modelId="{30E18C6D-C0D5-4140-BBEA-3C5084A07FA0}" type="parTrans" cxnId="{768889B6-944C-4858-920D-DEA559D5DCE3}">
      <dgm:prSet/>
      <dgm:spPr/>
      <dgm:t>
        <a:bodyPr/>
        <a:lstStyle/>
        <a:p>
          <a:endParaRPr lang="ru-RU"/>
        </a:p>
      </dgm:t>
    </dgm:pt>
    <dgm:pt modelId="{377C8FBA-D3D2-4C82-A21B-5F44D9355619}" type="sibTrans" cxnId="{768889B6-944C-4858-920D-DEA559D5DCE3}">
      <dgm:prSet/>
      <dgm:spPr/>
      <dgm:t>
        <a:bodyPr/>
        <a:lstStyle/>
        <a:p>
          <a:endParaRPr lang="ru-RU"/>
        </a:p>
      </dgm:t>
    </dgm:pt>
    <dgm:pt modelId="{08A3D91D-9A3F-4A21-930F-684D935D687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Участие ребёнка в </a:t>
          </a:r>
          <a:r>
            <a:rPr lang="ru-RU" sz="1800" dirty="0" err="1" smtClean="0">
              <a:solidFill>
                <a:schemeClr val="tx1"/>
              </a:solidFill>
            </a:rPr>
            <a:t>онлайн</a:t>
          </a:r>
          <a:r>
            <a:rPr lang="ru-RU" sz="1800" dirty="0" smtClean="0">
              <a:solidFill>
                <a:schemeClr val="tx1"/>
              </a:solidFill>
            </a:rPr>
            <a:t>  уроках, при наличии в семье двух и более детей  </a:t>
          </a:r>
          <a:r>
            <a:rPr lang="ru-RU" sz="1800" dirty="0" smtClean="0"/>
            <a:t>возраста</a:t>
          </a:r>
          <a:endParaRPr lang="ru-RU" sz="1800" dirty="0"/>
        </a:p>
      </dgm:t>
    </dgm:pt>
    <dgm:pt modelId="{BB98678F-A5DE-4390-ADCD-45A9D1B9F904}" type="parTrans" cxnId="{0FB9C09B-BECD-42CF-9461-79CCCCA8EC2B}">
      <dgm:prSet/>
      <dgm:spPr/>
      <dgm:t>
        <a:bodyPr/>
        <a:lstStyle/>
        <a:p>
          <a:endParaRPr lang="ru-RU"/>
        </a:p>
      </dgm:t>
    </dgm:pt>
    <dgm:pt modelId="{F70D9CA1-A0AD-465E-BD06-D00896B9B5A1}" type="sibTrans" cxnId="{0FB9C09B-BECD-42CF-9461-79CCCCA8EC2B}">
      <dgm:prSet/>
      <dgm:spPr/>
      <dgm:t>
        <a:bodyPr/>
        <a:lstStyle/>
        <a:p>
          <a:endParaRPr lang="ru-RU"/>
        </a:p>
      </dgm:t>
    </dgm:pt>
    <dgm:pt modelId="{6BA36B5E-46D5-493D-9295-244D4F8469B5}">
      <dgm:prSet phldrT="[Текст]" custT="1"/>
      <dgm:spPr/>
      <dgm:t>
        <a:bodyPr/>
        <a:lstStyle/>
        <a:p>
          <a:endParaRPr lang="ru-RU" sz="2000" dirty="0"/>
        </a:p>
      </dgm:t>
    </dgm:pt>
    <dgm:pt modelId="{3C161538-DB9C-4E58-A9CC-FEDD5DBA789C}" type="parTrans" cxnId="{799FC23A-3D3F-4BD2-B9F2-847A20A330C9}">
      <dgm:prSet/>
      <dgm:spPr/>
    </dgm:pt>
    <dgm:pt modelId="{E0964468-32C4-4E1A-BD3E-646239C12449}" type="sibTrans" cxnId="{799FC23A-3D3F-4BD2-B9F2-847A20A330C9}">
      <dgm:prSet/>
      <dgm:spPr/>
    </dgm:pt>
    <dgm:pt modelId="{D014AC4B-3F24-4F9A-AF8D-7218A3C534A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и проведение дистанционного занятия</a:t>
          </a:r>
          <a:endParaRPr lang="ru-RU" sz="1800" dirty="0">
            <a:solidFill>
              <a:schemeClr val="tx1"/>
            </a:solidFill>
          </a:endParaRPr>
        </a:p>
      </dgm:t>
    </dgm:pt>
    <dgm:pt modelId="{E75EF5C9-B738-4629-AC34-59C4B6E3CA8A}" type="parTrans" cxnId="{C14BC448-7247-41BD-A892-232F406D8DF3}">
      <dgm:prSet/>
      <dgm:spPr/>
    </dgm:pt>
    <dgm:pt modelId="{DDA0F5B0-0AD0-4797-ACE4-9706BD13FF62}" type="sibTrans" cxnId="{C14BC448-7247-41BD-A892-232F406D8DF3}">
      <dgm:prSet/>
      <dgm:spPr/>
    </dgm:pt>
    <dgm:pt modelId="{E7F96746-6CEE-4C5A-9868-AFD061037CF1}" type="pres">
      <dgm:prSet presAssocID="{5B6401CB-9CE2-4B2F-8749-9EB39446B8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0B8EB-CB0A-46CE-93E9-953C86FB3B9B}" type="pres">
      <dgm:prSet presAssocID="{5B6401CB-9CE2-4B2F-8749-9EB39446B84F}" presName="fgShape" presStyleLbl="fgShp" presStyleIdx="0" presStyleCnt="1" custLinFactNeighborX="936" custLinFactNeighborY="36842"/>
      <dgm:spPr/>
    </dgm:pt>
    <dgm:pt modelId="{17141263-B6CF-493C-AB98-B18851741FAB}" type="pres">
      <dgm:prSet presAssocID="{5B6401CB-9CE2-4B2F-8749-9EB39446B84F}" presName="linComp" presStyleCnt="0"/>
      <dgm:spPr/>
    </dgm:pt>
    <dgm:pt modelId="{1D67169D-432C-4937-9F57-766B62B15B74}" type="pres">
      <dgm:prSet presAssocID="{6BA36B5E-46D5-493D-9295-244D4F8469B5}" presName="compNode" presStyleCnt="0"/>
      <dgm:spPr/>
    </dgm:pt>
    <dgm:pt modelId="{4B6D9F6A-BADB-4D4F-B19F-BB4EF8A6F49B}" type="pres">
      <dgm:prSet presAssocID="{6BA36B5E-46D5-493D-9295-244D4F8469B5}" presName="bkgdShape" presStyleLbl="node1" presStyleIdx="0" presStyleCnt="3"/>
      <dgm:spPr/>
      <dgm:t>
        <a:bodyPr/>
        <a:lstStyle/>
        <a:p>
          <a:endParaRPr lang="ru-RU"/>
        </a:p>
      </dgm:t>
    </dgm:pt>
    <dgm:pt modelId="{3A67EE23-D92D-463C-A7F0-655CAF033074}" type="pres">
      <dgm:prSet presAssocID="{6BA36B5E-46D5-493D-9295-244D4F8469B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DE09-7E66-4523-98C8-46CA1FB329F0}" type="pres">
      <dgm:prSet presAssocID="{6BA36B5E-46D5-493D-9295-244D4F8469B5}" presName="invisiNode" presStyleLbl="node1" presStyleIdx="0" presStyleCnt="3"/>
      <dgm:spPr/>
    </dgm:pt>
    <dgm:pt modelId="{848ACDBE-91FE-4423-941A-FF4D32A84B68}" type="pres">
      <dgm:prSet presAssocID="{6BA36B5E-46D5-493D-9295-244D4F8469B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624DF5-F8F7-4592-84A8-20D9C02A9F2D}" type="pres">
      <dgm:prSet presAssocID="{E0964468-32C4-4E1A-BD3E-646239C12449}" presName="sibTrans" presStyleLbl="sibTrans2D1" presStyleIdx="0" presStyleCnt="0"/>
      <dgm:spPr/>
    </dgm:pt>
    <dgm:pt modelId="{16172628-9FB6-497B-9063-C9BC565DA952}" type="pres">
      <dgm:prSet presAssocID="{FA446134-072C-4310-93D6-73E988F127C9}" presName="compNode" presStyleCnt="0"/>
      <dgm:spPr/>
    </dgm:pt>
    <dgm:pt modelId="{8F13787A-5294-4D2C-A387-40D4B9D5C7F6}" type="pres">
      <dgm:prSet presAssocID="{FA446134-072C-4310-93D6-73E988F127C9}" presName="bkgdShape" presStyleLbl="node1" presStyleIdx="1" presStyleCnt="3"/>
      <dgm:spPr/>
      <dgm:t>
        <a:bodyPr/>
        <a:lstStyle/>
        <a:p>
          <a:endParaRPr lang="ru-RU"/>
        </a:p>
      </dgm:t>
    </dgm:pt>
    <dgm:pt modelId="{7F188502-50AF-440D-9D15-14679E8FCDAF}" type="pres">
      <dgm:prSet presAssocID="{FA446134-072C-4310-93D6-73E988F127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B2C50-4B22-43B1-A6C8-98206F4ED1F0}" type="pres">
      <dgm:prSet presAssocID="{FA446134-072C-4310-93D6-73E988F127C9}" presName="invisiNode" presStyleLbl="node1" presStyleIdx="1" presStyleCnt="3"/>
      <dgm:spPr/>
    </dgm:pt>
    <dgm:pt modelId="{6AA8D49E-4C03-4EA5-9F35-0C825C489A01}" type="pres">
      <dgm:prSet presAssocID="{FA446134-072C-4310-93D6-73E988F127C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17FD84-92F9-498D-B3CA-29FB3F08525B}" type="pres">
      <dgm:prSet presAssocID="{AFF48B50-88AD-4CE2-95F7-39001E68B3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0DD17C-B30E-4356-8C20-914B8F374754}" type="pres">
      <dgm:prSet presAssocID="{62E05112-8F4F-4424-8B38-4BBD13C4E66D}" presName="compNode" presStyleCnt="0"/>
      <dgm:spPr/>
    </dgm:pt>
    <dgm:pt modelId="{BCD4BD65-2B3A-45E1-9471-13918CD8009E}" type="pres">
      <dgm:prSet presAssocID="{62E05112-8F4F-4424-8B38-4BBD13C4E66D}" presName="bkgdShape" presStyleLbl="node1" presStyleIdx="2" presStyleCnt="3"/>
      <dgm:spPr/>
      <dgm:t>
        <a:bodyPr/>
        <a:lstStyle/>
        <a:p>
          <a:endParaRPr lang="ru-RU"/>
        </a:p>
      </dgm:t>
    </dgm:pt>
    <dgm:pt modelId="{0FA4BF52-7D2E-4000-B428-F1D1D573929A}" type="pres">
      <dgm:prSet presAssocID="{62E05112-8F4F-4424-8B38-4BBD13C4E6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4FEA9-B225-4466-8BB3-CB006519A733}" type="pres">
      <dgm:prSet presAssocID="{62E05112-8F4F-4424-8B38-4BBD13C4E66D}" presName="invisiNode" presStyleLbl="node1" presStyleIdx="2" presStyleCnt="3"/>
      <dgm:spPr/>
    </dgm:pt>
    <dgm:pt modelId="{3910EAE8-E748-4A00-B9AB-00D8FD20CB6C}" type="pres">
      <dgm:prSet presAssocID="{62E05112-8F4F-4424-8B38-4BBD13C4E66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6F6F475-79DF-408A-B496-8AF005269455}" srcId="{FA446134-072C-4310-93D6-73E988F127C9}" destId="{1DDFF8CE-DA3A-48D1-80C7-76A840C9A950}" srcOrd="2" destOrd="0" parTransId="{CC3E3643-01C9-4EB7-A058-7E115201E2DB}" sibTransId="{38261081-0724-4C64-A73D-CA0D112D4B3B}"/>
    <dgm:cxn modelId="{F9096D50-CE7F-4123-A2AD-577AB9B1E3BB}" type="presOf" srcId="{6BA36B5E-46D5-493D-9295-244D4F8469B5}" destId="{4B6D9F6A-BADB-4D4F-B19F-BB4EF8A6F49B}" srcOrd="0" destOrd="0" presId="urn:microsoft.com/office/officeart/2005/8/layout/hList7"/>
    <dgm:cxn modelId="{2687EFC3-FB69-46ED-A176-87E8715D3658}" srcId="{5B6401CB-9CE2-4B2F-8749-9EB39446B84F}" destId="{62E05112-8F4F-4424-8B38-4BBD13C4E66D}" srcOrd="2" destOrd="0" parTransId="{077B9EF1-7CB6-4728-88F4-B78BE6F0B24C}" sibTransId="{8823E63B-6EAB-4BAD-9ED9-FF75E3E59E80}"/>
    <dgm:cxn modelId="{885E5940-0F6F-46B4-8DE8-581630E74DF3}" type="presOf" srcId="{19235EC3-6107-406A-B743-8D23479A4100}" destId="{8F13787A-5294-4D2C-A387-40D4B9D5C7F6}" srcOrd="0" destOrd="2" presId="urn:microsoft.com/office/officeart/2005/8/layout/hList7"/>
    <dgm:cxn modelId="{9B3B4749-F916-46F1-AB86-4C7DCCA1FDC3}" type="presOf" srcId="{228EABBD-0168-491C-A8E1-01A5F5E2E857}" destId="{8F13787A-5294-4D2C-A387-40D4B9D5C7F6}" srcOrd="0" destOrd="1" presId="urn:microsoft.com/office/officeart/2005/8/layout/hList7"/>
    <dgm:cxn modelId="{ECB937C7-101D-459E-A12A-121AD7018943}" type="presOf" srcId="{13D375F7-CA38-4A0C-9C87-4A5E5CB748CD}" destId="{0FA4BF52-7D2E-4000-B428-F1D1D573929A}" srcOrd="1" destOrd="1" presId="urn:microsoft.com/office/officeart/2005/8/layout/hList7"/>
    <dgm:cxn modelId="{58923886-1050-47C5-BA3E-255047BA23BD}" type="presOf" srcId="{228EABBD-0168-491C-A8E1-01A5F5E2E857}" destId="{7F188502-50AF-440D-9D15-14679E8FCDAF}" srcOrd="1" destOrd="1" presId="urn:microsoft.com/office/officeart/2005/8/layout/hList7"/>
    <dgm:cxn modelId="{3BDE229F-E2ED-4E5A-A8F3-8A4BB0CDF7B4}" type="presOf" srcId="{FA446134-072C-4310-93D6-73E988F127C9}" destId="{7F188502-50AF-440D-9D15-14679E8FCDAF}" srcOrd="1" destOrd="0" presId="urn:microsoft.com/office/officeart/2005/8/layout/hList7"/>
    <dgm:cxn modelId="{A3827984-65C3-4E5F-8E7C-AC90F23862DD}" type="presOf" srcId="{6BA36B5E-46D5-493D-9295-244D4F8469B5}" destId="{3A67EE23-D92D-463C-A7F0-655CAF033074}" srcOrd="1" destOrd="0" presId="urn:microsoft.com/office/officeart/2005/8/layout/hList7"/>
    <dgm:cxn modelId="{A7CEC2E5-316B-42E6-9421-9D22E66B204F}" type="presOf" srcId="{EBC2EE5B-75DA-46E2-8093-0928288C348F}" destId="{0FA4BF52-7D2E-4000-B428-F1D1D573929A}" srcOrd="1" destOrd="2" presId="urn:microsoft.com/office/officeart/2005/8/layout/hList7"/>
    <dgm:cxn modelId="{EB508942-C8C2-4D34-B490-934306BDDF3C}" srcId="{FA446134-072C-4310-93D6-73E988F127C9}" destId="{19235EC3-6107-406A-B743-8D23479A4100}" srcOrd="1" destOrd="0" parTransId="{2F61C402-EC88-4EC1-8AC4-EE5B19F522A0}" sibTransId="{5F1DD996-BE9E-412E-BBE7-4CBCB527E2BB}"/>
    <dgm:cxn modelId="{BC78D453-DBC7-462F-961D-FBFBABD160C6}" type="presOf" srcId="{5B6401CB-9CE2-4B2F-8749-9EB39446B84F}" destId="{E7F96746-6CEE-4C5A-9868-AFD061037CF1}" srcOrd="0" destOrd="0" presId="urn:microsoft.com/office/officeart/2005/8/layout/hList7"/>
    <dgm:cxn modelId="{23CB043A-2A15-4CD2-905B-605DBF3D5DED}" srcId="{6BA36B5E-46D5-493D-9295-244D4F8469B5}" destId="{41D80ADD-E4EF-4E2E-8D68-48D42B90E9EA}" srcOrd="0" destOrd="0" parTransId="{2990C6E2-0D55-4AE6-82E8-6C42FE508B51}" sibTransId="{864BB3C9-419E-4E63-8E8F-BD1B82ABA0A5}"/>
    <dgm:cxn modelId="{F33E7423-9F9B-4A60-8027-1D97F525CD09}" type="presOf" srcId="{13D375F7-CA38-4A0C-9C87-4A5E5CB748CD}" destId="{BCD4BD65-2B3A-45E1-9471-13918CD8009E}" srcOrd="0" destOrd="1" presId="urn:microsoft.com/office/officeart/2005/8/layout/hList7"/>
    <dgm:cxn modelId="{90573CA7-AF44-42E0-BCCF-4797EFC54665}" type="presOf" srcId="{1DDFF8CE-DA3A-48D1-80C7-76A840C9A950}" destId="{8F13787A-5294-4D2C-A387-40D4B9D5C7F6}" srcOrd="0" destOrd="3" presId="urn:microsoft.com/office/officeart/2005/8/layout/hList7"/>
    <dgm:cxn modelId="{5B50F39F-6E85-4AE0-84BB-D816E7B13D03}" type="presOf" srcId="{FA446134-072C-4310-93D6-73E988F127C9}" destId="{8F13787A-5294-4D2C-A387-40D4B9D5C7F6}" srcOrd="0" destOrd="0" presId="urn:microsoft.com/office/officeart/2005/8/layout/hList7"/>
    <dgm:cxn modelId="{5645C56C-28A2-4838-9173-A7C5442C3A63}" type="presOf" srcId="{62E05112-8F4F-4424-8B38-4BBD13C4E66D}" destId="{BCD4BD65-2B3A-45E1-9471-13918CD8009E}" srcOrd="0" destOrd="0" presId="urn:microsoft.com/office/officeart/2005/8/layout/hList7"/>
    <dgm:cxn modelId="{7C1E68C2-2278-4AC1-A75C-B2AC035DC55C}" type="presOf" srcId="{AFF48B50-88AD-4CE2-95F7-39001E68B306}" destId="{9A17FD84-92F9-498D-B3CA-29FB3F08525B}" srcOrd="0" destOrd="0" presId="urn:microsoft.com/office/officeart/2005/8/layout/hList7"/>
    <dgm:cxn modelId="{799FC23A-3D3F-4BD2-B9F2-847A20A330C9}" srcId="{5B6401CB-9CE2-4B2F-8749-9EB39446B84F}" destId="{6BA36B5E-46D5-493D-9295-244D4F8469B5}" srcOrd="0" destOrd="0" parTransId="{3C161538-DB9C-4E58-A9CC-FEDD5DBA789C}" sibTransId="{E0964468-32C4-4E1A-BD3E-646239C12449}"/>
    <dgm:cxn modelId="{30B89D8D-A1D5-4FF1-AB3A-BCA5FDD7F013}" type="presOf" srcId="{08A3D91D-9A3F-4A21-930F-684D935D6876}" destId="{0FA4BF52-7D2E-4000-B428-F1D1D573929A}" srcOrd="1" destOrd="3" presId="urn:microsoft.com/office/officeart/2005/8/layout/hList7"/>
    <dgm:cxn modelId="{A6AA68C1-019C-403F-8FA0-9F7818F6A6AA}" srcId="{FA446134-072C-4310-93D6-73E988F127C9}" destId="{228EABBD-0168-491C-A8E1-01A5F5E2E857}" srcOrd="0" destOrd="0" parTransId="{D6178507-8A71-4A81-AFEC-B1D493B38FE5}" sibTransId="{E06AA5C8-4363-4E32-B984-AF04C0A17FFA}"/>
    <dgm:cxn modelId="{768889B6-944C-4858-920D-DEA559D5DCE3}" srcId="{62E05112-8F4F-4424-8B38-4BBD13C4E66D}" destId="{EBC2EE5B-75DA-46E2-8093-0928288C348F}" srcOrd="1" destOrd="0" parTransId="{30E18C6D-C0D5-4140-BBEA-3C5084A07FA0}" sibTransId="{377C8FBA-D3D2-4C82-A21B-5F44D9355619}"/>
    <dgm:cxn modelId="{75779B32-43CE-43A1-B563-6DAF826EEA7F}" type="presOf" srcId="{41D80ADD-E4EF-4E2E-8D68-48D42B90E9EA}" destId="{4B6D9F6A-BADB-4D4F-B19F-BB4EF8A6F49B}" srcOrd="0" destOrd="1" presId="urn:microsoft.com/office/officeart/2005/8/layout/hList7"/>
    <dgm:cxn modelId="{BE223F3B-991E-4774-A436-E96728644073}" type="presOf" srcId="{D014AC4B-3F24-4F9A-AF8D-7218A3C534A3}" destId="{4B6D9F6A-BADB-4D4F-B19F-BB4EF8A6F49B}" srcOrd="0" destOrd="2" presId="urn:microsoft.com/office/officeart/2005/8/layout/hList7"/>
    <dgm:cxn modelId="{7B044EB5-322B-4FDF-9D11-81E77638D25A}" srcId="{62E05112-8F4F-4424-8B38-4BBD13C4E66D}" destId="{13D375F7-CA38-4A0C-9C87-4A5E5CB748CD}" srcOrd="0" destOrd="0" parTransId="{99E8AE7C-C659-418C-94AD-0981AEE429FD}" sibTransId="{445E9CE5-425D-46F8-A739-4D45ABAC21D3}"/>
    <dgm:cxn modelId="{2CECFE17-2082-4E99-9CCE-B6D2572BF814}" type="presOf" srcId="{D014AC4B-3F24-4F9A-AF8D-7218A3C534A3}" destId="{3A67EE23-D92D-463C-A7F0-655CAF033074}" srcOrd="1" destOrd="2" presId="urn:microsoft.com/office/officeart/2005/8/layout/hList7"/>
    <dgm:cxn modelId="{0AF93982-52F5-40CE-B0A8-9A4BBB16A5DB}" srcId="{5B6401CB-9CE2-4B2F-8749-9EB39446B84F}" destId="{FA446134-072C-4310-93D6-73E988F127C9}" srcOrd="1" destOrd="0" parTransId="{725DABB6-D22D-4F4B-897C-85B04C70C3BC}" sibTransId="{AFF48B50-88AD-4CE2-95F7-39001E68B306}"/>
    <dgm:cxn modelId="{D198153B-DB0E-490D-95D9-23434F561B4F}" type="presOf" srcId="{08A3D91D-9A3F-4A21-930F-684D935D6876}" destId="{BCD4BD65-2B3A-45E1-9471-13918CD8009E}" srcOrd="0" destOrd="3" presId="urn:microsoft.com/office/officeart/2005/8/layout/hList7"/>
    <dgm:cxn modelId="{C14BC448-7247-41BD-A892-232F406D8DF3}" srcId="{6BA36B5E-46D5-493D-9295-244D4F8469B5}" destId="{D014AC4B-3F24-4F9A-AF8D-7218A3C534A3}" srcOrd="1" destOrd="0" parTransId="{E75EF5C9-B738-4629-AC34-59C4B6E3CA8A}" sibTransId="{DDA0F5B0-0AD0-4797-ACE4-9706BD13FF62}"/>
    <dgm:cxn modelId="{301E02F7-3308-4A37-8D62-2FB3C1F3FA45}" type="presOf" srcId="{62E05112-8F4F-4424-8B38-4BBD13C4E66D}" destId="{0FA4BF52-7D2E-4000-B428-F1D1D573929A}" srcOrd="1" destOrd="0" presId="urn:microsoft.com/office/officeart/2005/8/layout/hList7"/>
    <dgm:cxn modelId="{98BC520C-0FBD-4456-B785-B8C5DB521AE1}" type="presOf" srcId="{41D80ADD-E4EF-4E2E-8D68-48D42B90E9EA}" destId="{3A67EE23-D92D-463C-A7F0-655CAF033074}" srcOrd="1" destOrd="1" presId="urn:microsoft.com/office/officeart/2005/8/layout/hList7"/>
    <dgm:cxn modelId="{0FB9C09B-BECD-42CF-9461-79CCCCA8EC2B}" srcId="{62E05112-8F4F-4424-8B38-4BBD13C4E66D}" destId="{08A3D91D-9A3F-4A21-930F-684D935D6876}" srcOrd="2" destOrd="0" parTransId="{BB98678F-A5DE-4390-ADCD-45A9D1B9F904}" sibTransId="{F70D9CA1-A0AD-465E-BD06-D00896B9B5A1}"/>
    <dgm:cxn modelId="{DE739BEA-7A4C-44E5-9209-C25D77F599C3}" type="presOf" srcId="{1DDFF8CE-DA3A-48D1-80C7-76A840C9A950}" destId="{7F188502-50AF-440D-9D15-14679E8FCDAF}" srcOrd="1" destOrd="3" presId="urn:microsoft.com/office/officeart/2005/8/layout/hList7"/>
    <dgm:cxn modelId="{AB94712D-BA85-446A-A8A1-B10F3E62472C}" type="presOf" srcId="{E0964468-32C4-4E1A-BD3E-646239C12449}" destId="{B3624DF5-F8F7-4592-84A8-20D9C02A9F2D}" srcOrd="0" destOrd="0" presId="urn:microsoft.com/office/officeart/2005/8/layout/hList7"/>
    <dgm:cxn modelId="{CF75C331-1C58-4BAA-9B77-83D4A88CDCAA}" type="presOf" srcId="{EBC2EE5B-75DA-46E2-8093-0928288C348F}" destId="{BCD4BD65-2B3A-45E1-9471-13918CD8009E}" srcOrd="0" destOrd="2" presId="urn:microsoft.com/office/officeart/2005/8/layout/hList7"/>
    <dgm:cxn modelId="{E0B5C15B-5333-41A4-921F-256C950D907B}" type="presOf" srcId="{19235EC3-6107-406A-B743-8D23479A4100}" destId="{7F188502-50AF-440D-9D15-14679E8FCDAF}" srcOrd="1" destOrd="2" presId="urn:microsoft.com/office/officeart/2005/8/layout/hList7"/>
    <dgm:cxn modelId="{D40518D2-846B-4FC4-9D71-93263056F69C}" type="presParOf" srcId="{E7F96746-6CEE-4C5A-9868-AFD061037CF1}" destId="{A8B0B8EB-CB0A-46CE-93E9-953C86FB3B9B}" srcOrd="0" destOrd="0" presId="urn:microsoft.com/office/officeart/2005/8/layout/hList7"/>
    <dgm:cxn modelId="{05D3E356-E417-4C11-9F00-3623381F0580}" type="presParOf" srcId="{E7F96746-6CEE-4C5A-9868-AFD061037CF1}" destId="{17141263-B6CF-493C-AB98-B18851741FAB}" srcOrd="1" destOrd="0" presId="urn:microsoft.com/office/officeart/2005/8/layout/hList7"/>
    <dgm:cxn modelId="{C2F58996-A7D5-4D47-BADF-21D6E902F934}" type="presParOf" srcId="{17141263-B6CF-493C-AB98-B18851741FAB}" destId="{1D67169D-432C-4937-9F57-766B62B15B74}" srcOrd="0" destOrd="0" presId="urn:microsoft.com/office/officeart/2005/8/layout/hList7"/>
    <dgm:cxn modelId="{172B0352-9A27-445E-BDF4-328A1870D67B}" type="presParOf" srcId="{1D67169D-432C-4937-9F57-766B62B15B74}" destId="{4B6D9F6A-BADB-4D4F-B19F-BB4EF8A6F49B}" srcOrd="0" destOrd="0" presId="urn:microsoft.com/office/officeart/2005/8/layout/hList7"/>
    <dgm:cxn modelId="{2E0B45CF-786C-4AED-9403-E7D6C8D7B19E}" type="presParOf" srcId="{1D67169D-432C-4937-9F57-766B62B15B74}" destId="{3A67EE23-D92D-463C-A7F0-655CAF033074}" srcOrd="1" destOrd="0" presId="urn:microsoft.com/office/officeart/2005/8/layout/hList7"/>
    <dgm:cxn modelId="{7E1FC044-6EFC-4CBC-A3BE-839A5B6A0292}" type="presParOf" srcId="{1D67169D-432C-4937-9F57-766B62B15B74}" destId="{7A31DE09-7E66-4523-98C8-46CA1FB329F0}" srcOrd="2" destOrd="0" presId="urn:microsoft.com/office/officeart/2005/8/layout/hList7"/>
    <dgm:cxn modelId="{7D042378-6BF9-4900-8D18-BF5B3B71C670}" type="presParOf" srcId="{1D67169D-432C-4937-9F57-766B62B15B74}" destId="{848ACDBE-91FE-4423-941A-FF4D32A84B68}" srcOrd="3" destOrd="0" presId="urn:microsoft.com/office/officeart/2005/8/layout/hList7"/>
    <dgm:cxn modelId="{9D1BEDDF-6084-4192-96C5-D54927548B68}" type="presParOf" srcId="{17141263-B6CF-493C-AB98-B18851741FAB}" destId="{B3624DF5-F8F7-4592-84A8-20D9C02A9F2D}" srcOrd="1" destOrd="0" presId="urn:microsoft.com/office/officeart/2005/8/layout/hList7"/>
    <dgm:cxn modelId="{D8AA2158-D659-4954-BA42-20497247780B}" type="presParOf" srcId="{17141263-B6CF-493C-AB98-B18851741FAB}" destId="{16172628-9FB6-497B-9063-C9BC565DA952}" srcOrd="2" destOrd="0" presId="urn:microsoft.com/office/officeart/2005/8/layout/hList7"/>
    <dgm:cxn modelId="{287FC8DA-267B-41CC-A524-6439678602D5}" type="presParOf" srcId="{16172628-9FB6-497B-9063-C9BC565DA952}" destId="{8F13787A-5294-4D2C-A387-40D4B9D5C7F6}" srcOrd="0" destOrd="0" presId="urn:microsoft.com/office/officeart/2005/8/layout/hList7"/>
    <dgm:cxn modelId="{E9705336-C72A-424B-8466-B70F1AD6EBD5}" type="presParOf" srcId="{16172628-9FB6-497B-9063-C9BC565DA952}" destId="{7F188502-50AF-440D-9D15-14679E8FCDAF}" srcOrd="1" destOrd="0" presId="urn:microsoft.com/office/officeart/2005/8/layout/hList7"/>
    <dgm:cxn modelId="{40F6EF37-D66B-41DF-B33A-AE876C957987}" type="presParOf" srcId="{16172628-9FB6-497B-9063-C9BC565DA952}" destId="{19CB2C50-4B22-43B1-A6C8-98206F4ED1F0}" srcOrd="2" destOrd="0" presId="urn:microsoft.com/office/officeart/2005/8/layout/hList7"/>
    <dgm:cxn modelId="{17416A46-E5CD-4609-A341-8D51CF4F5837}" type="presParOf" srcId="{16172628-9FB6-497B-9063-C9BC565DA952}" destId="{6AA8D49E-4C03-4EA5-9F35-0C825C489A01}" srcOrd="3" destOrd="0" presId="urn:microsoft.com/office/officeart/2005/8/layout/hList7"/>
    <dgm:cxn modelId="{831AD4EF-0DC9-44D7-9739-79FE6EDB5ADA}" type="presParOf" srcId="{17141263-B6CF-493C-AB98-B18851741FAB}" destId="{9A17FD84-92F9-498D-B3CA-29FB3F08525B}" srcOrd="3" destOrd="0" presId="urn:microsoft.com/office/officeart/2005/8/layout/hList7"/>
    <dgm:cxn modelId="{EA06BA78-3E54-4151-A46A-9600E9CE44AE}" type="presParOf" srcId="{17141263-B6CF-493C-AB98-B18851741FAB}" destId="{A60DD17C-B30E-4356-8C20-914B8F374754}" srcOrd="4" destOrd="0" presId="urn:microsoft.com/office/officeart/2005/8/layout/hList7"/>
    <dgm:cxn modelId="{86E3E0AD-1CE1-4E4F-9F20-C3288AE8544F}" type="presParOf" srcId="{A60DD17C-B30E-4356-8C20-914B8F374754}" destId="{BCD4BD65-2B3A-45E1-9471-13918CD8009E}" srcOrd="0" destOrd="0" presId="urn:microsoft.com/office/officeart/2005/8/layout/hList7"/>
    <dgm:cxn modelId="{33BF3A43-BADA-498D-A4BC-5D90B789B6A8}" type="presParOf" srcId="{A60DD17C-B30E-4356-8C20-914B8F374754}" destId="{0FA4BF52-7D2E-4000-B428-F1D1D573929A}" srcOrd="1" destOrd="0" presId="urn:microsoft.com/office/officeart/2005/8/layout/hList7"/>
    <dgm:cxn modelId="{1A6C43C6-A8D4-46F5-90E2-134CFD810C96}" type="presParOf" srcId="{A60DD17C-B30E-4356-8C20-914B8F374754}" destId="{7534FEA9-B225-4466-8BB3-CB006519A733}" srcOrd="2" destOrd="0" presId="urn:microsoft.com/office/officeart/2005/8/layout/hList7"/>
    <dgm:cxn modelId="{342F770C-3138-4A64-92AB-1CBC05C25C28}" type="presParOf" srcId="{A60DD17C-B30E-4356-8C20-914B8F374754}" destId="{3910EAE8-E748-4A00-B9AB-00D8FD20CB6C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16722-8128-47F0-B1EE-037608E6D8E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0CECE3-5D0E-4D92-8183-05AF08D7AC6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создавать</a:t>
          </a:r>
          <a:r>
            <a:rPr lang="ru-RU" sz="2400" dirty="0" smtClean="0">
              <a:solidFill>
                <a:schemeClr val="tx1"/>
              </a:solidFill>
            </a:rPr>
            <a:t> простейшие, нужные для обучающихся, ресурсы и задания</a:t>
          </a:r>
        </a:p>
        <a:p>
          <a:r>
            <a:rPr lang="ru-RU" sz="2000" i="1" dirty="0" smtClean="0">
              <a:solidFill>
                <a:schemeClr val="tx1"/>
              </a:solidFill>
            </a:rPr>
            <a:t>(письмо Министерства просвещения Российской Федерации от 19 марта 2020 г. №ГД-39/04 </a:t>
          </a:r>
          <a:r>
            <a:rPr lang="ru-RU" sz="2000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14860130-5EBD-4D12-B800-406C833160BF}" type="parTrans" cxnId="{2514673D-FC95-4BFB-A8F8-A7719D7513BB}">
      <dgm:prSet/>
      <dgm:spPr/>
      <dgm:t>
        <a:bodyPr/>
        <a:lstStyle/>
        <a:p>
          <a:endParaRPr lang="ru-RU"/>
        </a:p>
      </dgm:t>
    </dgm:pt>
    <dgm:pt modelId="{C402C1A8-E7EF-4449-A176-158E161F2CA1}" type="sibTrans" cxnId="{2514673D-FC95-4BFB-A8F8-A7719D7513BB}">
      <dgm:prSet/>
      <dgm:spPr/>
      <dgm:t>
        <a:bodyPr/>
        <a:lstStyle/>
        <a:p>
          <a:endParaRPr lang="ru-RU"/>
        </a:p>
      </dgm:t>
    </dgm:pt>
    <dgm:pt modelId="{8AC328B7-03AB-4ECD-9839-26ED49F11C5A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</a:rPr>
            <a:t>создание </a:t>
          </a:r>
          <a:r>
            <a:rPr lang="ru-RU" sz="2400" dirty="0" err="1" smtClean="0">
              <a:solidFill>
                <a:schemeClr val="tx1"/>
              </a:solidFill>
            </a:rPr>
            <a:t>онлайн</a:t>
          </a:r>
          <a:r>
            <a:rPr lang="ru-RU" sz="2400" dirty="0" smtClean="0">
              <a:solidFill>
                <a:schemeClr val="tx1"/>
              </a:solidFill>
            </a:rPr>
            <a:t> курсов</a:t>
          </a:r>
          <a:endParaRPr lang="ru-RU" sz="2400" dirty="0">
            <a:solidFill>
              <a:schemeClr val="tx1"/>
            </a:solidFill>
          </a:endParaRPr>
        </a:p>
      </dgm:t>
    </dgm:pt>
    <dgm:pt modelId="{63D34803-4332-491A-A29E-1593CBF74223}" type="parTrans" cxnId="{C52ACA46-E21D-4196-A30B-56B209BAC862}">
      <dgm:prSet/>
      <dgm:spPr/>
      <dgm:t>
        <a:bodyPr/>
        <a:lstStyle/>
        <a:p>
          <a:endParaRPr lang="ru-RU"/>
        </a:p>
      </dgm:t>
    </dgm:pt>
    <dgm:pt modelId="{E03432EF-C859-4CDD-9253-B88DCDA6FD63}" type="sibTrans" cxnId="{C52ACA46-E21D-4196-A30B-56B209BAC862}">
      <dgm:prSet/>
      <dgm:spPr/>
      <dgm:t>
        <a:bodyPr/>
        <a:lstStyle/>
        <a:p>
          <a:endParaRPr lang="ru-RU"/>
        </a:p>
      </dgm:t>
    </dgm:pt>
    <dgm:pt modelId="{A8A94E5D-1CE6-4618-AA84-95FA0DFFFA51}">
      <dgm:prSet phldrT="[Текст]" custT="1"/>
      <dgm:spPr/>
      <dgm:t>
        <a:bodyPr/>
        <a:lstStyle/>
        <a:p>
          <a:pPr algn="r"/>
          <a:r>
            <a:rPr lang="ru-RU" sz="2400" dirty="0" smtClean="0">
              <a:solidFill>
                <a:schemeClr val="tx1"/>
              </a:solidFill>
            </a:rPr>
            <a:t>снимает лишнее напряжение, мотивирует ученика к изучению учебного материала, делает процесс обучения понятным и прозрачным</a:t>
          </a:r>
          <a:endParaRPr lang="ru-RU" sz="2400" dirty="0">
            <a:solidFill>
              <a:schemeClr val="tx1"/>
            </a:solidFill>
          </a:endParaRPr>
        </a:p>
      </dgm:t>
    </dgm:pt>
    <dgm:pt modelId="{C964D1EB-B096-4658-865A-4D800D9813AC}" type="parTrans" cxnId="{0ADA36EC-D6D7-4142-9388-57141C2E657A}">
      <dgm:prSet/>
      <dgm:spPr/>
      <dgm:t>
        <a:bodyPr/>
        <a:lstStyle/>
        <a:p>
          <a:endParaRPr lang="ru-RU"/>
        </a:p>
      </dgm:t>
    </dgm:pt>
    <dgm:pt modelId="{D7B1AC14-8B7F-4128-9A3B-8E6CD9D8C533}" type="sibTrans" cxnId="{0ADA36EC-D6D7-4142-9388-57141C2E657A}">
      <dgm:prSet/>
      <dgm:spPr/>
      <dgm:t>
        <a:bodyPr/>
        <a:lstStyle/>
        <a:p>
          <a:endParaRPr lang="ru-RU"/>
        </a:p>
      </dgm:t>
    </dgm:pt>
    <dgm:pt modelId="{0FF1EEA8-E230-4643-8D2E-75AA0258623B}" type="pres">
      <dgm:prSet presAssocID="{56716722-8128-47F0-B1EE-037608E6D8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0E8CF-9B9A-4DFF-ACE8-13A41C0BB355}" type="pres">
      <dgm:prSet presAssocID="{56716722-8128-47F0-B1EE-037608E6D8E8}" presName="dummyMaxCanvas" presStyleCnt="0">
        <dgm:presLayoutVars/>
      </dgm:prSet>
      <dgm:spPr/>
    </dgm:pt>
    <dgm:pt modelId="{4EBACAD9-8E91-44E4-9224-303FEE83A0D3}" type="pres">
      <dgm:prSet presAssocID="{56716722-8128-47F0-B1EE-037608E6D8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56F3C-2253-4EBA-B6EF-EC32D2186245}" type="pres">
      <dgm:prSet presAssocID="{56716722-8128-47F0-B1EE-037608E6D8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B56B4-1D26-4C66-9A03-744A65FFA28C}" type="pres">
      <dgm:prSet presAssocID="{56716722-8128-47F0-B1EE-037608E6D8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76115-C4DE-4F4A-A4E8-25D53AA92CC9}" type="pres">
      <dgm:prSet presAssocID="{56716722-8128-47F0-B1EE-037608E6D8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AEA60-AC8D-47B4-A9AD-FC9A4E66FE44}" type="pres">
      <dgm:prSet presAssocID="{56716722-8128-47F0-B1EE-037608E6D8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C58B9-F359-4A0F-8EBE-62369B53FB8E}" type="pres">
      <dgm:prSet presAssocID="{56716722-8128-47F0-B1EE-037608E6D8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1657-FB40-43CE-A530-7AF4D21F76C7}" type="pres">
      <dgm:prSet presAssocID="{56716722-8128-47F0-B1EE-037608E6D8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3052C-98D7-4346-95EE-3AD6C0D863DE}" type="pres">
      <dgm:prSet presAssocID="{56716722-8128-47F0-B1EE-037608E6D8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ACA46-E21D-4196-A30B-56B209BAC862}" srcId="{56716722-8128-47F0-B1EE-037608E6D8E8}" destId="{8AC328B7-03AB-4ECD-9839-26ED49F11C5A}" srcOrd="1" destOrd="0" parTransId="{63D34803-4332-491A-A29E-1593CBF74223}" sibTransId="{E03432EF-C859-4CDD-9253-B88DCDA6FD63}"/>
    <dgm:cxn modelId="{2E8442E7-4199-4603-80DD-88AF50EDE311}" type="presOf" srcId="{A8A94E5D-1CE6-4618-AA84-95FA0DFFFA51}" destId="{9BC3052C-98D7-4346-95EE-3AD6C0D863DE}" srcOrd="1" destOrd="0" presId="urn:microsoft.com/office/officeart/2005/8/layout/vProcess5"/>
    <dgm:cxn modelId="{826D607F-F769-48E5-B839-3D67FBA6CF7D}" type="presOf" srcId="{E03432EF-C859-4CDD-9253-B88DCDA6FD63}" destId="{BC7AEA60-AC8D-47B4-A9AD-FC9A4E66FE44}" srcOrd="0" destOrd="0" presId="urn:microsoft.com/office/officeart/2005/8/layout/vProcess5"/>
    <dgm:cxn modelId="{D6CA9878-3B47-4833-960F-D73EE9A9A36B}" type="presOf" srcId="{8AC328B7-03AB-4ECD-9839-26ED49F11C5A}" destId="{56756F3C-2253-4EBA-B6EF-EC32D2186245}" srcOrd="0" destOrd="0" presId="urn:microsoft.com/office/officeart/2005/8/layout/vProcess5"/>
    <dgm:cxn modelId="{236DF50E-F474-48D8-A5E3-F11670218C60}" type="presOf" srcId="{A8A94E5D-1CE6-4618-AA84-95FA0DFFFA51}" destId="{D76B56B4-1D26-4C66-9A03-744A65FFA28C}" srcOrd="0" destOrd="0" presId="urn:microsoft.com/office/officeart/2005/8/layout/vProcess5"/>
    <dgm:cxn modelId="{0ADA36EC-D6D7-4142-9388-57141C2E657A}" srcId="{56716722-8128-47F0-B1EE-037608E6D8E8}" destId="{A8A94E5D-1CE6-4618-AA84-95FA0DFFFA51}" srcOrd="2" destOrd="0" parTransId="{C964D1EB-B096-4658-865A-4D800D9813AC}" sibTransId="{D7B1AC14-8B7F-4128-9A3B-8E6CD9D8C533}"/>
    <dgm:cxn modelId="{2514673D-FC95-4BFB-A8F8-A7719D7513BB}" srcId="{56716722-8128-47F0-B1EE-037608E6D8E8}" destId="{A30CECE3-5D0E-4D92-8183-05AF08D7AC62}" srcOrd="0" destOrd="0" parTransId="{14860130-5EBD-4D12-B800-406C833160BF}" sibTransId="{C402C1A8-E7EF-4449-A176-158E161F2CA1}"/>
    <dgm:cxn modelId="{DE2864D4-4167-455F-9647-165AA25322EC}" type="presOf" srcId="{C402C1A8-E7EF-4449-A176-158E161F2CA1}" destId="{9D076115-C4DE-4F4A-A4E8-25D53AA92CC9}" srcOrd="0" destOrd="0" presId="urn:microsoft.com/office/officeart/2005/8/layout/vProcess5"/>
    <dgm:cxn modelId="{376B7DA3-E51D-4EF2-A99F-A30EFB6AB773}" type="presOf" srcId="{8AC328B7-03AB-4ECD-9839-26ED49F11C5A}" destId="{99441657-FB40-43CE-A530-7AF4D21F76C7}" srcOrd="1" destOrd="0" presId="urn:microsoft.com/office/officeart/2005/8/layout/vProcess5"/>
    <dgm:cxn modelId="{D5FFBC3A-3568-4174-94B8-C8445BDBE128}" type="presOf" srcId="{A30CECE3-5D0E-4D92-8183-05AF08D7AC62}" destId="{4EBACAD9-8E91-44E4-9224-303FEE83A0D3}" srcOrd="0" destOrd="0" presId="urn:microsoft.com/office/officeart/2005/8/layout/vProcess5"/>
    <dgm:cxn modelId="{A65CF3C0-0026-450A-9DD7-31F0A29CD87D}" type="presOf" srcId="{A30CECE3-5D0E-4D92-8183-05AF08D7AC62}" destId="{484C58B9-F359-4A0F-8EBE-62369B53FB8E}" srcOrd="1" destOrd="0" presId="urn:microsoft.com/office/officeart/2005/8/layout/vProcess5"/>
    <dgm:cxn modelId="{BBFE545E-7456-4FB8-B53F-FDFE69399EBC}" type="presOf" srcId="{56716722-8128-47F0-B1EE-037608E6D8E8}" destId="{0FF1EEA8-E230-4643-8D2E-75AA0258623B}" srcOrd="0" destOrd="0" presId="urn:microsoft.com/office/officeart/2005/8/layout/vProcess5"/>
    <dgm:cxn modelId="{6FEEB0D8-A291-4B40-BBC7-99286A5ADE19}" type="presParOf" srcId="{0FF1EEA8-E230-4643-8D2E-75AA0258623B}" destId="{5520E8CF-9B9A-4DFF-ACE8-13A41C0BB355}" srcOrd="0" destOrd="0" presId="urn:microsoft.com/office/officeart/2005/8/layout/vProcess5"/>
    <dgm:cxn modelId="{E2E33270-2AE1-4F92-BA21-F96687AAF00D}" type="presParOf" srcId="{0FF1EEA8-E230-4643-8D2E-75AA0258623B}" destId="{4EBACAD9-8E91-44E4-9224-303FEE83A0D3}" srcOrd="1" destOrd="0" presId="urn:microsoft.com/office/officeart/2005/8/layout/vProcess5"/>
    <dgm:cxn modelId="{81471C69-4417-45D6-8589-B3993870DA30}" type="presParOf" srcId="{0FF1EEA8-E230-4643-8D2E-75AA0258623B}" destId="{56756F3C-2253-4EBA-B6EF-EC32D2186245}" srcOrd="2" destOrd="0" presId="urn:microsoft.com/office/officeart/2005/8/layout/vProcess5"/>
    <dgm:cxn modelId="{F2B44F3D-9C6E-4CC6-AC6F-781EE3DCBDFC}" type="presParOf" srcId="{0FF1EEA8-E230-4643-8D2E-75AA0258623B}" destId="{D76B56B4-1D26-4C66-9A03-744A65FFA28C}" srcOrd="3" destOrd="0" presId="urn:microsoft.com/office/officeart/2005/8/layout/vProcess5"/>
    <dgm:cxn modelId="{C364F05A-18E8-4CD6-A3C3-F6B03620D659}" type="presParOf" srcId="{0FF1EEA8-E230-4643-8D2E-75AA0258623B}" destId="{9D076115-C4DE-4F4A-A4E8-25D53AA92CC9}" srcOrd="4" destOrd="0" presId="urn:microsoft.com/office/officeart/2005/8/layout/vProcess5"/>
    <dgm:cxn modelId="{3FB00933-F583-46AC-B829-E0E5D8D38917}" type="presParOf" srcId="{0FF1EEA8-E230-4643-8D2E-75AA0258623B}" destId="{BC7AEA60-AC8D-47B4-A9AD-FC9A4E66FE44}" srcOrd="5" destOrd="0" presId="urn:microsoft.com/office/officeart/2005/8/layout/vProcess5"/>
    <dgm:cxn modelId="{F9EDD5E7-3BB7-41C5-95B5-513886AEC0B1}" type="presParOf" srcId="{0FF1EEA8-E230-4643-8D2E-75AA0258623B}" destId="{484C58B9-F359-4A0F-8EBE-62369B53FB8E}" srcOrd="6" destOrd="0" presId="urn:microsoft.com/office/officeart/2005/8/layout/vProcess5"/>
    <dgm:cxn modelId="{41CF3F5F-B1ED-45D0-8EDE-B09B5A521A01}" type="presParOf" srcId="{0FF1EEA8-E230-4643-8D2E-75AA0258623B}" destId="{99441657-FB40-43CE-A530-7AF4D21F76C7}" srcOrd="7" destOrd="0" presId="urn:microsoft.com/office/officeart/2005/8/layout/vProcess5"/>
    <dgm:cxn modelId="{DCFBD7D6-3748-4B5C-B348-5BA85EB75420}" type="presParOf" srcId="{0FF1EEA8-E230-4643-8D2E-75AA0258623B}" destId="{9BC3052C-98D7-4346-95EE-3AD6C0D863DE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72FF1-AA5C-4CAA-914C-D5887750B9F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65FB0A-BAF9-4908-860D-C98D5213FE44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</a:rPr>
            <a:t>Интуитивный конструктор </a:t>
          </a:r>
          <a:r>
            <a:rPr lang="ru-RU" sz="2400" b="1" i="0" dirty="0" err="1" smtClean="0">
              <a:solidFill>
                <a:schemeClr val="tx1"/>
              </a:solidFill>
            </a:rPr>
            <a:t>онлайн-уроков</a:t>
          </a:r>
          <a:endParaRPr lang="ru-RU" sz="2400" dirty="0">
            <a:solidFill>
              <a:schemeClr val="tx1"/>
            </a:solidFill>
          </a:endParaRPr>
        </a:p>
      </dgm:t>
    </dgm:pt>
    <dgm:pt modelId="{E47DF7B3-FEB0-4364-8516-6145B1E4BA05}" type="parTrans" cxnId="{3AC8CC3E-FC9C-4EA1-A76B-37FBD2372D37}">
      <dgm:prSet/>
      <dgm:spPr/>
      <dgm:t>
        <a:bodyPr/>
        <a:lstStyle/>
        <a:p>
          <a:endParaRPr lang="ru-RU"/>
        </a:p>
      </dgm:t>
    </dgm:pt>
    <dgm:pt modelId="{CAD00315-ADA3-4495-ABED-D857518FD225}" type="sibTrans" cxnId="{3AC8CC3E-FC9C-4EA1-A76B-37FBD2372D37}">
      <dgm:prSet/>
      <dgm:spPr/>
      <dgm:t>
        <a:bodyPr/>
        <a:lstStyle/>
        <a:p>
          <a:endParaRPr lang="ru-RU"/>
        </a:p>
      </dgm:t>
    </dgm:pt>
    <dgm:pt modelId="{9B9B352B-1F68-4089-8D88-09FA1D2E30D6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</a:rPr>
            <a:t>Высокая скорость создания уроков и курсов с помощью готовых блоков и педагогических шаблонов</a:t>
          </a:r>
          <a:endParaRPr lang="ru-RU" sz="2000" dirty="0">
            <a:solidFill>
              <a:schemeClr val="tx1"/>
            </a:solidFill>
          </a:endParaRPr>
        </a:p>
      </dgm:t>
    </dgm:pt>
    <dgm:pt modelId="{D9F0468F-85B4-4256-9991-F575062E38A1}" type="parTrans" cxnId="{2B4BACD8-E552-40D5-98EB-4B78E6E79321}">
      <dgm:prSet/>
      <dgm:spPr/>
      <dgm:t>
        <a:bodyPr/>
        <a:lstStyle/>
        <a:p>
          <a:endParaRPr lang="ru-RU"/>
        </a:p>
      </dgm:t>
    </dgm:pt>
    <dgm:pt modelId="{C2A2302D-C8E2-4C5C-9E2C-353F8E3427C3}" type="sibTrans" cxnId="{2B4BACD8-E552-40D5-98EB-4B78E6E79321}">
      <dgm:prSet/>
      <dgm:spPr/>
      <dgm:t>
        <a:bodyPr/>
        <a:lstStyle/>
        <a:p>
          <a:endParaRPr lang="ru-RU"/>
        </a:p>
      </dgm:t>
    </dgm:pt>
    <dgm:pt modelId="{A25592DE-CFEB-487C-95F8-2BC13F16679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Отслеживание выполнения заданий и анализ результатов обучения</a:t>
          </a:r>
          <a:endParaRPr lang="ru-RU" sz="2000" dirty="0">
            <a:solidFill>
              <a:schemeClr val="tx1"/>
            </a:solidFill>
          </a:endParaRPr>
        </a:p>
      </dgm:t>
    </dgm:pt>
    <dgm:pt modelId="{BC97F5E1-CBC6-4393-821B-176CB710E88F}" type="parTrans" cxnId="{48D2A363-B37E-4F71-992B-3D4593EDF39F}">
      <dgm:prSet/>
      <dgm:spPr/>
      <dgm:t>
        <a:bodyPr/>
        <a:lstStyle/>
        <a:p>
          <a:endParaRPr lang="ru-RU"/>
        </a:p>
      </dgm:t>
    </dgm:pt>
    <dgm:pt modelId="{0F57F05C-C5B7-4501-9AC4-937C42397686}" type="sibTrans" cxnId="{48D2A363-B37E-4F71-992B-3D4593EDF39F}">
      <dgm:prSet/>
      <dgm:spPr/>
      <dgm:t>
        <a:bodyPr/>
        <a:lstStyle/>
        <a:p>
          <a:endParaRPr lang="ru-RU"/>
        </a:p>
      </dgm:t>
    </dgm:pt>
    <dgm:pt modelId="{998DEC3A-99C8-496D-9B50-9C73026DA3A6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chemeClr val="tx1"/>
              </a:solidFill>
            </a:rPr>
            <a:t>Видеохостинг</a:t>
          </a:r>
          <a:endParaRPr lang="ru-RU" sz="2400" dirty="0">
            <a:solidFill>
              <a:schemeClr val="tx1"/>
            </a:solidFill>
          </a:endParaRPr>
        </a:p>
      </dgm:t>
    </dgm:pt>
    <dgm:pt modelId="{C663D4C6-8885-45DF-B6AD-063435F7A18B}" type="parTrans" cxnId="{7E70F1BD-D529-45FC-97D7-544D03CF1772}">
      <dgm:prSet/>
      <dgm:spPr/>
      <dgm:t>
        <a:bodyPr/>
        <a:lstStyle/>
        <a:p>
          <a:endParaRPr lang="ru-RU"/>
        </a:p>
      </dgm:t>
    </dgm:pt>
    <dgm:pt modelId="{41A73A35-2124-4A60-94C3-221DD22EBA41}" type="sibTrans" cxnId="{7E70F1BD-D529-45FC-97D7-544D03CF1772}">
      <dgm:prSet/>
      <dgm:spPr/>
      <dgm:t>
        <a:bodyPr/>
        <a:lstStyle/>
        <a:p>
          <a:endParaRPr lang="ru-RU"/>
        </a:p>
      </dgm:t>
    </dgm:pt>
    <dgm:pt modelId="{33E725D2-B485-439B-A819-634AB5B6B8B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Демонстрации обучающих видеороликов</a:t>
          </a:r>
          <a:endParaRPr lang="ru-RU" sz="2000" dirty="0">
            <a:solidFill>
              <a:schemeClr val="tx1"/>
            </a:solidFill>
          </a:endParaRPr>
        </a:p>
      </dgm:t>
    </dgm:pt>
    <dgm:pt modelId="{83C10802-2935-4AE5-A61B-93ECBC8C2896}" type="parTrans" cxnId="{6C7BC998-4E7D-4A53-93AB-C39EB66FFA6D}">
      <dgm:prSet/>
      <dgm:spPr/>
      <dgm:t>
        <a:bodyPr/>
        <a:lstStyle/>
        <a:p>
          <a:endParaRPr lang="ru-RU"/>
        </a:p>
      </dgm:t>
    </dgm:pt>
    <dgm:pt modelId="{24F3D582-87B1-42A2-B43A-FE72704E66ED}" type="sibTrans" cxnId="{6C7BC998-4E7D-4A53-93AB-C39EB66FFA6D}">
      <dgm:prSet/>
      <dgm:spPr/>
      <dgm:t>
        <a:bodyPr/>
        <a:lstStyle/>
        <a:p>
          <a:endParaRPr lang="ru-RU"/>
        </a:p>
      </dgm:t>
    </dgm:pt>
    <dgm:pt modelId="{2A608C69-3410-4B01-B9A8-50A95A849F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Поддержка обучения и преподавания </a:t>
          </a:r>
          <a:endParaRPr lang="ru-RU" sz="2400" b="1" dirty="0">
            <a:solidFill>
              <a:schemeClr val="tx1"/>
            </a:solidFill>
          </a:endParaRPr>
        </a:p>
      </dgm:t>
    </dgm:pt>
    <dgm:pt modelId="{0E18A0AF-D6FB-4FF8-AB2B-26290A9C2653}" type="parTrans" cxnId="{98EE6A46-25CB-4F14-A557-F99C08A96CBA}">
      <dgm:prSet/>
      <dgm:spPr/>
      <dgm:t>
        <a:bodyPr/>
        <a:lstStyle/>
        <a:p>
          <a:endParaRPr lang="ru-RU"/>
        </a:p>
      </dgm:t>
    </dgm:pt>
    <dgm:pt modelId="{BCB75560-598D-49FA-BD37-B25B2F58EE37}" type="sibTrans" cxnId="{98EE6A46-25CB-4F14-A557-F99C08A96CBA}">
      <dgm:prSet/>
      <dgm:spPr/>
      <dgm:t>
        <a:bodyPr/>
        <a:lstStyle/>
        <a:p>
          <a:endParaRPr lang="ru-RU"/>
        </a:p>
      </dgm:t>
    </dgm:pt>
    <dgm:pt modelId="{AB13AD71-D550-416F-8525-BCA69DC475D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Небольшие общедоступные интерактивные модули </a:t>
          </a:r>
          <a:endParaRPr lang="ru-RU" sz="2000" dirty="0">
            <a:solidFill>
              <a:schemeClr val="tx1"/>
            </a:solidFill>
          </a:endParaRPr>
        </a:p>
      </dgm:t>
    </dgm:pt>
    <dgm:pt modelId="{66DD7397-6A5D-451F-BB29-120477E3476B}" type="parTrans" cxnId="{AAA2C800-7560-47F1-BA7F-2FB8AA0A380A}">
      <dgm:prSet/>
      <dgm:spPr/>
      <dgm:t>
        <a:bodyPr/>
        <a:lstStyle/>
        <a:p>
          <a:endParaRPr lang="ru-RU"/>
        </a:p>
      </dgm:t>
    </dgm:pt>
    <dgm:pt modelId="{16D46AF8-9040-4409-A95E-5F21F553563F}" type="sibTrans" cxnId="{AAA2C800-7560-47F1-BA7F-2FB8AA0A380A}">
      <dgm:prSet/>
      <dgm:spPr/>
      <dgm:t>
        <a:bodyPr/>
        <a:lstStyle/>
        <a:p>
          <a:endParaRPr lang="ru-RU"/>
        </a:p>
      </dgm:t>
    </dgm:pt>
    <dgm:pt modelId="{2049DB74-B0D1-49A0-949D-1C88AF06C993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Онлайн</a:t>
          </a:r>
          <a:r>
            <a:rPr lang="ru-RU" sz="2400" b="1" dirty="0" smtClean="0">
              <a:solidFill>
                <a:schemeClr val="tx1"/>
              </a:solidFill>
            </a:rPr>
            <a:t> конструктор тестов</a:t>
          </a:r>
          <a:endParaRPr lang="ru-RU" sz="2400" b="1" dirty="0">
            <a:solidFill>
              <a:schemeClr val="tx1"/>
            </a:solidFill>
          </a:endParaRPr>
        </a:p>
      </dgm:t>
    </dgm:pt>
    <dgm:pt modelId="{EF0171EE-B762-43F3-A831-6A3A3A1ACD55}" type="parTrans" cxnId="{DAA35A8A-A35B-47FC-B8BD-011D9ACB5EE3}">
      <dgm:prSet/>
      <dgm:spPr/>
      <dgm:t>
        <a:bodyPr/>
        <a:lstStyle/>
        <a:p>
          <a:endParaRPr lang="ru-RU"/>
        </a:p>
      </dgm:t>
    </dgm:pt>
    <dgm:pt modelId="{EE2C636B-0837-4782-899F-D4A2C052F5EA}" type="sibTrans" cxnId="{DAA35A8A-A35B-47FC-B8BD-011D9ACB5EE3}">
      <dgm:prSet/>
      <dgm:spPr/>
      <dgm:t>
        <a:bodyPr/>
        <a:lstStyle/>
        <a:p>
          <a:endParaRPr lang="ru-RU"/>
        </a:p>
      </dgm:t>
    </dgm:pt>
    <dgm:pt modelId="{7DF5A24C-158E-4351-B3F6-0A90BB62863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все задачи проведения тестирования, опросов, интерактивных диалоговых тренажеров для различных целей с богатой функциональностью</a:t>
          </a:r>
          <a:endParaRPr lang="ru-RU" sz="2000" dirty="0">
            <a:solidFill>
              <a:schemeClr val="tx1"/>
            </a:solidFill>
          </a:endParaRPr>
        </a:p>
      </dgm:t>
    </dgm:pt>
    <dgm:pt modelId="{E506DDC3-B38C-40EE-9203-B728B797736E}" type="parTrans" cxnId="{98CAEBD3-F97E-4048-9CE9-F13B93C3798E}">
      <dgm:prSet/>
      <dgm:spPr/>
      <dgm:t>
        <a:bodyPr/>
        <a:lstStyle/>
        <a:p>
          <a:endParaRPr lang="ru-RU"/>
        </a:p>
      </dgm:t>
    </dgm:pt>
    <dgm:pt modelId="{72E7D10E-AA0B-4CF3-82FD-55A82B5C455F}" type="sibTrans" cxnId="{98CAEBD3-F97E-4048-9CE9-F13B93C3798E}">
      <dgm:prSet/>
      <dgm:spPr/>
      <dgm:t>
        <a:bodyPr/>
        <a:lstStyle/>
        <a:p>
          <a:endParaRPr lang="ru-RU"/>
        </a:p>
      </dgm:t>
    </dgm:pt>
    <dgm:pt modelId="{A82A0FA0-E7A0-4D6D-9A2B-F5E7BB4CAB1B}" type="pres">
      <dgm:prSet presAssocID="{BBE72FF1-AA5C-4CAA-914C-D5887750B9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7F164-7763-4F2A-8EFD-56C92985A375}" type="pres">
      <dgm:prSet presAssocID="{C165FB0A-BAF9-4908-860D-C98D5213FE44}" presName="comp" presStyleCnt="0"/>
      <dgm:spPr/>
    </dgm:pt>
    <dgm:pt modelId="{5A2BBE9D-1186-4C4B-BCD3-DD5D2AFCD74A}" type="pres">
      <dgm:prSet presAssocID="{C165FB0A-BAF9-4908-860D-C98D5213FE44}" presName="box" presStyleLbl="node1" presStyleIdx="0" presStyleCnt="4"/>
      <dgm:spPr/>
      <dgm:t>
        <a:bodyPr/>
        <a:lstStyle/>
        <a:p>
          <a:endParaRPr lang="ru-RU"/>
        </a:p>
      </dgm:t>
    </dgm:pt>
    <dgm:pt modelId="{3ECE592D-E70F-4BE6-8E3B-5DF52A8FD80A}" type="pres">
      <dgm:prSet presAssocID="{C165FB0A-BAF9-4908-860D-C98D5213FE4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A7C0D4-2B44-4D36-BD39-9F971B40C017}" type="pres">
      <dgm:prSet presAssocID="{C165FB0A-BAF9-4908-860D-C98D5213FE4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8832-D381-4A8D-8009-52C35D2AC096}" type="pres">
      <dgm:prSet presAssocID="{CAD00315-ADA3-4495-ABED-D857518FD225}" presName="spacer" presStyleCnt="0"/>
      <dgm:spPr/>
    </dgm:pt>
    <dgm:pt modelId="{43034EEA-500A-4A50-AB14-1E2CA13ECA9C}" type="pres">
      <dgm:prSet presAssocID="{998DEC3A-99C8-496D-9B50-9C73026DA3A6}" presName="comp" presStyleCnt="0"/>
      <dgm:spPr/>
    </dgm:pt>
    <dgm:pt modelId="{A9A7F818-3084-44E5-BEF1-3BF59C9E4715}" type="pres">
      <dgm:prSet presAssocID="{998DEC3A-99C8-496D-9B50-9C73026DA3A6}" presName="box" presStyleLbl="node1" presStyleIdx="1" presStyleCnt="4"/>
      <dgm:spPr/>
      <dgm:t>
        <a:bodyPr/>
        <a:lstStyle/>
        <a:p>
          <a:endParaRPr lang="ru-RU"/>
        </a:p>
      </dgm:t>
    </dgm:pt>
    <dgm:pt modelId="{16AD1937-3C0B-4C16-BFF0-A2E67CA54A97}" type="pres">
      <dgm:prSet presAssocID="{998DEC3A-99C8-496D-9B50-9C73026DA3A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F3093D-A794-4940-BC3B-5A23ED9D86B9}" type="pres">
      <dgm:prSet presAssocID="{998DEC3A-99C8-496D-9B50-9C73026DA3A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8EC46-7A6C-47DF-88D2-F19BBBA90C98}" type="pres">
      <dgm:prSet presAssocID="{41A73A35-2124-4A60-94C3-221DD22EBA41}" presName="spacer" presStyleCnt="0"/>
      <dgm:spPr/>
    </dgm:pt>
    <dgm:pt modelId="{C91D2FD7-6BD7-49C3-A2E8-DD4302354AD3}" type="pres">
      <dgm:prSet presAssocID="{2A608C69-3410-4B01-B9A8-50A95A849F9F}" presName="comp" presStyleCnt="0"/>
      <dgm:spPr/>
    </dgm:pt>
    <dgm:pt modelId="{EA6E006B-E2A4-4170-A21C-54DEA85D7D6E}" type="pres">
      <dgm:prSet presAssocID="{2A608C69-3410-4B01-B9A8-50A95A849F9F}" presName="box" presStyleLbl="node1" presStyleIdx="2" presStyleCnt="4"/>
      <dgm:spPr/>
      <dgm:t>
        <a:bodyPr/>
        <a:lstStyle/>
        <a:p>
          <a:endParaRPr lang="ru-RU"/>
        </a:p>
      </dgm:t>
    </dgm:pt>
    <dgm:pt modelId="{9DBE2EA4-ADAA-4A28-8C02-1B1E3E40B2AD}" type="pres">
      <dgm:prSet presAssocID="{2A608C69-3410-4B01-B9A8-50A95A849F9F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6FA5DC-55F6-4749-96EB-3B495A1FA013}" type="pres">
      <dgm:prSet presAssocID="{2A608C69-3410-4B01-B9A8-50A95A849F9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83F6E-DA18-418E-B18E-D7E6EB8475F1}" type="pres">
      <dgm:prSet presAssocID="{BCB75560-598D-49FA-BD37-B25B2F58EE37}" presName="spacer" presStyleCnt="0"/>
      <dgm:spPr/>
    </dgm:pt>
    <dgm:pt modelId="{FA0986B1-01A6-40EA-92CB-B26505F5792F}" type="pres">
      <dgm:prSet presAssocID="{2049DB74-B0D1-49A0-949D-1C88AF06C993}" presName="comp" presStyleCnt="0"/>
      <dgm:spPr/>
    </dgm:pt>
    <dgm:pt modelId="{A8524D75-EFE2-408E-AAC1-E96D96247991}" type="pres">
      <dgm:prSet presAssocID="{2049DB74-B0D1-49A0-949D-1C88AF06C993}" presName="box" presStyleLbl="node1" presStyleIdx="3" presStyleCnt="4"/>
      <dgm:spPr/>
      <dgm:t>
        <a:bodyPr/>
        <a:lstStyle/>
        <a:p>
          <a:endParaRPr lang="ru-RU"/>
        </a:p>
      </dgm:t>
    </dgm:pt>
    <dgm:pt modelId="{D6D0E036-2E46-42C5-AD36-3709519E319E}" type="pres">
      <dgm:prSet presAssocID="{2049DB74-B0D1-49A0-949D-1C88AF06C99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99FAFF-D1CA-4D3E-8FDA-8DA306CD61E3}" type="pres">
      <dgm:prSet presAssocID="{2049DB74-B0D1-49A0-949D-1C88AF06C99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8ADFD-ABB9-4A85-A01A-3CE4ABA322ED}" type="presOf" srcId="{9B9B352B-1F68-4089-8D88-09FA1D2E30D6}" destId="{33A7C0D4-2B44-4D36-BD39-9F971B40C017}" srcOrd="1" destOrd="1" presId="urn:microsoft.com/office/officeart/2005/8/layout/vList4"/>
    <dgm:cxn modelId="{AA08C41E-93C2-4094-8046-57A67541AE41}" type="presOf" srcId="{A25592DE-CFEB-487C-95F8-2BC13F166795}" destId="{5A2BBE9D-1186-4C4B-BCD3-DD5D2AFCD74A}" srcOrd="0" destOrd="2" presId="urn:microsoft.com/office/officeart/2005/8/layout/vList4"/>
    <dgm:cxn modelId="{D4C68A7F-12C1-43DE-92F8-9D9815D33F15}" type="presOf" srcId="{33E725D2-B485-439B-A819-634AB5B6B8B7}" destId="{A9A7F818-3084-44E5-BEF1-3BF59C9E4715}" srcOrd="0" destOrd="1" presId="urn:microsoft.com/office/officeart/2005/8/layout/vList4"/>
    <dgm:cxn modelId="{3C865759-2F5A-4530-B482-D44CFD7CE883}" type="presOf" srcId="{33E725D2-B485-439B-A819-634AB5B6B8B7}" destId="{1EF3093D-A794-4940-BC3B-5A23ED9D86B9}" srcOrd="1" destOrd="1" presId="urn:microsoft.com/office/officeart/2005/8/layout/vList4"/>
    <dgm:cxn modelId="{BEA79AB0-17D5-48DA-AD6D-2E8CA54FF768}" type="presOf" srcId="{7DF5A24C-158E-4351-B3F6-0A90BB628638}" destId="{A8524D75-EFE2-408E-AAC1-E96D96247991}" srcOrd="0" destOrd="1" presId="urn:microsoft.com/office/officeart/2005/8/layout/vList4"/>
    <dgm:cxn modelId="{95CA4A0A-7D9F-4347-998A-223E887FED09}" type="presOf" srcId="{2A608C69-3410-4B01-B9A8-50A95A849F9F}" destId="{EA6E006B-E2A4-4170-A21C-54DEA85D7D6E}" srcOrd="0" destOrd="0" presId="urn:microsoft.com/office/officeart/2005/8/layout/vList4"/>
    <dgm:cxn modelId="{577F6BC1-570D-4882-95D0-403FF13B3A2A}" type="presOf" srcId="{AB13AD71-D550-416F-8525-BCA69DC475DC}" destId="{AB6FA5DC-55F6-4749-96EB-3B495A1FA013}" srcOrd="1" destOrd="1" presId="urn:microsoft.com/office/officeart/2005/8/layout/vList4"/>
    <dgm:cxn modelId="{35DCC555-DDC2-46EC-AC5D-F0BC458944D1}" type="presOf" srcId="{C165FB0A-BAF9-4908-860D-C98D5213FE44}" destId="{33A7C0D4-2B44-4D36-BD39-9F971B40C017}" srcOrd="1" destOrd="0" presId="urn:microsoft.com/office/officeart/2005/8/layout/vList4"/>
    <dgm:cxn modelId="{DAA35A8A-A35B-47FC-B8BD-011D9ACB5EE3}" srcId="{BBE72FF1-AA5C-4CAA-914C-D5887750B9F8}" destId="{2049DB74-B0D1-49A0-949D-1C88AF06C993}" srcOrd="3" destOrd="0" parTransId="{EF0171EE-B762-43F3-A831-6A3A3A1ACD55}" sibTransId="{EE2C636B-0837-4782-899F-D4A2C052F5EA}"/>
    <dgm:cxn modelId="{24A87429-D7A9-4B10-8ECB-6934DFFC3AD3}" type="presOf" srcId="{AB13AD71-D550-416F-8525-BCA69DC475DC}" destId="{EA6E006B-E2A4-4170-A21C-54DEA85D7D6E}" srcOrd="0" destOrd="1" presId="urn:microsoft.com/office/officeart/2005/8/layout/vList4"/>
    <dgm:cxn modelId="{48D2A363-B37E-4F71-992B-3D4593EDF39F}" srcId="{C165FB0A-BAF9-4908-860D-C98D5213FE44}" destId="{A25592DE-CFEB-487C-95F8-2BC13F166795}" srcOrd="1" destOrd="0" parTransId="{BC97F5E1-CBC6-4393-821B-176CB710E88F}" sibTransId="{0F57F05C-C5B7-4501-9AC4-937C42397686}"/>
    <dgm:cxn modelId="{42538B8F-CBA5-4F87-84DA-FA3030EB82CD}" type="presOf" srcId="{998DEC3A-99C8-496D-9B50-9C73026DA3A6}" destId="{A9A7F818-3084-44E5-BEF1-3BF59C9E4715}" srcOrd="0" destOrd="0" presId="urn:microsoft.com/office/officeart/2005/8/layout/vList4"/>
    <dgm:cxn modelId="{F80A6EFC-A4F6-432A-809D-9C32703F49D7}" type="presOf" srcId="{C165FB0A-BAF9-4908-860D-C98D5213FE44}" destId="{5A2BBE9D-1186-4C4B-BCD3-DD5D2AFCD74A}" srcOrd="0" destOrd="0" presId="urn:microsoft.com/office/officeart/2005/8/layout/vList4"/>
    <dgm:cxn modelId="{3AC8CC3E-FC9C-4EA1-A76B-37FBD2372D37}" srcId="{BBE72FF1-AA5C-4CAA-914C-D5887750B9F8}" destId="{C165FB0A-BAF9-4908-860D-C98D5213FE44}" srcOrd="0" destOrd="0" parTransId="{E47DF7B3-FEB0-4364-8516-6145B1E4BA05}" sibTransId="{CAD00315-ADA3-4495-ABED-D857518FD225}"/>
    <dgm:cxn modelId="{9B3B5BE1-1087-47D1-A1C2-FB60AE2D9DDC}" type="presOf" srcId="{2A608C69-3410-4B01-B9A8-50A95A849F9F}" destId="{AB6FA5DC-55F6-4749-96EB-3B495A1FA013}" srcOrd="1" destOrd="0" presId="urn:microsoft.com/office/officeart/2005/8/layout/vList4"/>
    <dgm:cxn modelId="{F5A5190A-59C7-4457-B8B3-53C0E0904D6C}" type="presOf" srcId="{A25592DE-CFEB-487C-95F8-2BC13F166795}" destId="{33A7C0D4-2B44-4D36-BD39-9F971B40C017}" srcOrd="1" destOrd="2" presId="urn:microsoft.com/office/officeart/2005/8/layout/vList4"/>
    <dgm:cxn modelId="{3AEA032F-9067-4D18-B5F4-C32012E48336}" type="presOf" srcId="{7DF5A24C-158E-4351-B3F6-0A90BB628638}" destId="{E799FAFF-D1CA-4D3E-8FDA-8DA306CD61E3}" srcOrd="1" destOrd="1" presId="urn:microsoft.com/office/officeart/2005/8/layout/vList4"/>
    <dgm:cxn modelId="{2B23F445-C353-4E5C-905D-7FBBB94C50D6}" type="presOf" srcId="{BBE72FF1-AA5C-4CAA-914C-D5887750B9F8}" destId="{A82A0FA0-E7A0-4D6D-9A2B-F5E7BB4CAB1B}" srcOrd="0" destOrd="0" presId="urn:microsoft.com/office/officeart/2005/8/layout/vList4"/>
    <dgm:cxn modelId="{6C7BC998-4E7D-4A53-93AB-C39EB66FFA6D}" srcId="{998DEC3A-99C8-496D-9B50-9C73026DA3A6}" destId="{33E725D2-B485-439B-A819-634AB5B6B8B7}" srcOrd="0" destOrd="0" parTransId="{83C10802-2935-4AE5-A61B-93ECBC8C2896}" sibTransId="{24F3D582-87B1-42A2-B43A-FE72704E66ED}"/>
    <dgm:cxn modelId="{2B901A7E-7BB2-412F-B6D6-C3C21A7C1E1C}" type="presOf" srcId="{2049DB74-B0D1-49A0-949D-1C88AF06C993}" destId="{E799FAFF-D1CA-4D3E-8FDA-8DA306CD61E3}" srcOrd="1" destOrd="0" presId="urn:microsoft.com/office/officeart/2005/8/layout/vList4"/>
    <dgm:cxn modelId="{B34810B0-C373-421B-B4BB-9162832FBE03}" type="presOf" srcId="{998DEC3A-99C8-496D-9B50-9C73026DA3A6}" destId="{1EF3093D-A794-4940-BC3B-5A23ED9D86B9}" srcOrd="1" destOrd="0" presId="urn:microsoft.com/office/officeart/2005/8/layout/vList4"/>
    <dgm:cxn modelId="{03F72F91-2DDA-4B2E-8411-5D11DE7AE92E}" type="presOf" srcId="{9B9B352B-1F68-4089-8D88-09FA1D2E30D6}" destId="{5A2BBE9D-1186-4C4B-BCD3-DD5D2AFCD74A}" srcOrd="0" destOrd="1" presId="urn:microsoft.com/office/officeart/2005/8/layout/vList4"/>
    <dgm:cxn modelId="{98EE6A46-25CB-4F14-A557-F99C08A96CBA}" srcId="{BBE72FF1-AA5C-4CAA-914C-D5887750B9F8}" destId="{2A608C69-3410-4B01-B9A8-50A95A849F9F}" srcOrd="2" destOrd="0" parTransId="{0E18A0AF-D6FB-4FF8-AB2B-26290A9C2653}" sibTransId="{BCB75560-598D-49FA-BD37-B25B2F58EE37}"/>
    <dgm:cxn modelId="{99BDDD30-5B07-4D3B-8CE3-1F3F63001431}" type="presOf" srcId="{2049DB74-B0D1-49A0-949D-1C88AF06C993}" destId="{A8524D75-EFE2-408E-AAC1-E96D96247991}" srcOrd="0" destOrd="0" presId="urn:microsoft.com/office/officeart/2005/8/layout/vList4"/>
    <dgm:cxn modelId="{98CAEBD3-F97E-4048-9CE9-F13B93C3798E}" srcId="{2049DB74-B0D1-49A0-949D-1C88AF06C993}" destId="{7DF5A24C-158E-4351-B3F6-0A90BB628638}" srcOrd="0" destOrd="0" parTransId="{E506DDC3-B38C-40EE-9203-B728B797736E}" sibTransId="{72E7D10E-AA0B-4CF3-82FD-55A82B5C455F}"/>
    <dgm:cxn modelId="{AAA2C800-7560-47F1-BA7F-2FB8AA0A380A}" srcId="{2A608C69-3410-4B01-B9A8-50A95A849F9F}" destId="{AB13AD71-D550-416F-8525-BCA69DC475DC}" srcOrd="0" destOrd="0" parTransId="{66DD7397-6A5D-451F-BB29-120477E3476B}" sibTransId="{16D46AF8-9040-4409-A95E-5F21F553563F}"/>
    <dgm:cxn modelId="{2B4BACD8-E552-40D5-98EB-4B78E6E79321}" srcId="{C165FB0A-BAF9-4908-860D-C98D5213FE44}" destId="{9B9B352B-1F68-4089-8D88-09FA1D2E30D6}" srcOrd="0" destOrd="0" parTransId="{D9F0468F-85B4-4256-9991-F575062E38A1}" sibTransId="{C2A2302D-C8E2-4C5C-9E2C-353F8E3427C3}"/>
    <dgm:cxn modelId="{7E70F1BD-D529-45FC-97D7-544D03CF1772}" srcId="{BBE72FF1-AA5C-4CAA-914C-D5887750B9F8}" destId="{998DEC3A-99C8-496D-9B50-9C73026DA3A6}" srcOrd="1" destOrd="0" parTransId="{C663D4C6-8885-45DF-B6AD-063435F7A18B}" sibTransId="{41A73A35-2124-4A60-94C3-221DD22EBA41}"/>
    <dgm:cxn modelId="{DF9E6101-99D2-4CF7-BF46-21E5465FAD3B}" type="presParOf" srcId="{A82A0FA0-E7A0-4D6D-9A2B-F5E7BB4CAB1B}" destId="{29A7F164-7763-4F2A-8EFD-56C92985A375}" srcOrd="0" destOrd="0" presId="urn:microsoft.com/office/officeart/2005/8/layout/vList4"/>
    <dgm:cxn modelId="{8CFF64B1-1160-4B7E-90D2-55FDF1286F21}" type="presParOf" srcId="{29A7F164-7763-4F2A-8EFD-56C92985A375}" destId="{5A2BBE9D-1186-4C4B-BCD3-DD5D2AFCD74A}" srcOrd="0" destOrd="0" presId="urn:microsoft.com/office/officeart/2005/8/layout/vList4"/>
    <dgm:cxn modelId="{6C307AEF-DA8F-4164-A91E-5030E66F3959}" type="presParOf" srcId="{29A7F164-7763-4F2A-8EFD-56C92985A375}" destId="{3ECE592D-E70F-4BE6-8E3B-5DF52A8FD80A}" srcOrd="1" destOrd="0" presId="urn:microsoft.com/office/officeart/2005/8/layout/vList4"/>
    <dgm:cxn modelId="{6D117258-7658-4844-BAFE-756ACD632A74}" type="presParOf" srcId="{29A7F164-7763-4F2A-8EFD-56C92985A375}" destId="{33A7C0D4-2B44-4D36-BD39-9F971B40C017}" srcOrd="2" destOrd="0" presId="urn:microsoft.com/office/officeart/2005/8/layout/vList4"/>
    <dgm:cxn modelId="{16D77929-9F85-4B28-922F-E39DF8A3C418}" type="presParOf" srcId="{A82A0FA0-E7A0-4D6D-9A2B-F5E7BB4CAB1B}" destId="{6DAB8832-D381-4A8D-8009-52C35D2AC096}" srcOrd="1" destOrd="0" presId="urn:microsoft.com/office/officeart/2005/8/layout/vList4"/>
    <dgm:cxn modelId="{65D6374A-E095-47D6-A914-EF2AB48483BD}" type="presParOf" srcId="{A82A0FA0-E7A0-4D6D-9A2B-F5E7BB4CAB1B}" destId="{43034EEA-500A-4A50-AB14-1E2CA13ECA9C}" srcOrd="2" destOrd="0" presId="urn:microsoft.com/office/officeart/2005/8/layout/vList4"/>
    <dgm:cxn modelId="{39CB1928-D90C-417D-ACD4-C793BFB7809D}" type="presParOf" srcId="{43034EEA-500A-4A50-AB14-1E2CA13ECA9C}" destId="{A9A7F818-3084-44E5-BEF1-3BF59C9E4715}" srcOrd="0" destOrd="0" presId="urn:microsoft.com/office/officeart/2005/8/layout/vList4"/>
    <dgm:cxn modelId="{3A19D4B9-66D4-4BA6-83A4-9D9E9EEA3DCD}" type="presParOf" srcId="{43034EEA-500A-4A50-AB14-1E2CA13ECA9C}" destId="{16AD1937-3C0B-4C16-BFF0-A2E67CA54A97}" srcOrd="1" destOrd="0" presId="urn:microsoft.com/office/officeart/2005/8/layout/vList4"/>
    <dgm:cxn modelId="{51942D5F-909B-4C29-B3FC-072FC5E4BAB1}" type="presParOf" srcId="{43034EEA-500A-4A50-AB14-1E2CA13ECA9C}" destId="{1EF3093D-A794-4940-BC3B-5A23ED9D86B9}" srcOrd="2" destOrd="0" presId="urn:microsoft.com/office/officeart/2005/8/layout/vList4"/>
    <dgm:cxn modelId="{E65C2A60-FE4A-4EAC-B96B-0BAD4B2114D8}" type="presParOf" srcId="{A82A0FA0-E7A0-4D6D-9A2B-F5E7BB4CAB1B}" destId="{BEB8EC46-7A6C-47DF-88D2-F19BBBA90C98}" srcOrd="3" destOrd="0" presId="urn:microsoft.com/office/officeart/2005/8/layout/vList4"/>
    <dgm:cxn modelId="{B80AF5DB-3C3D-474C-8092-5BBFA14B4EA1}" type="presParOf" srcId="{A82A0FA0-E7A0-4D6D-9A2B-F5E7BB4CAB1B}" destId="{C91D2FD7-6BD7-49C3-A2E8-DD4302354AD3}" srcOrd="4" destOrd="0" presId="urn:microsoft.com/office/officeart/2005/8/layout/vList4"/>
    <dgm:cxn modelId="{7D3861CA-7961-40EA-8729-4358A1B0AC08}" type="presParOf" srcId="{C91D2FD7-6BD7-49C3-A2E8-DD4302354AD3}" destId="{EA6E006B-E2A4-4170-A21C-54DEA85D7D6E}" srcOrd="0" destOrd="0" presId="urn:microsoft.com/office/officeart/2005/8/layout/vList4"/>
    <dgm:cxn modelId="{CD16A0D9-47B1-470F-8BA2-8B6DC7E880A0}" type="presParOf" srcId="{C91D2FD7-6BD7-49C3-A2E8-DD4302354AD3}" destId="{9DBE2EA4-ADAA-4A28-8C02-1B1E3E40B2AD}" srcOrd="1" destOrd="0" presId="urn:microsoft.com/office/officeart/2005/8/layout/vList4"/>
    <dgm:cxn modelId="{2F1362A0-E77E-4F7B-BF2D-ED17D71AAA2D}" type="presParOf" srcId="{C91D2FD7-6BD7-49C3-A2E8-DD4302354AD3}" destId="{AB6FA5DC-55F6-4749-96EB-3B495A1FA013}" srcOrd="2" destOrd="0" presId="urn:microsoft.com/office/officeart/2005/8/layout/vList4"/>
    <dgm:cxn modelId="{37CD793E-46C1-4A4A-85A4-A195A4C10AC5}" type="presParOf" srcId="{A82A0FA0-E7A0-4D6D-9A2B-F5E7BB4CAB1B}" destId="{5BC83F6E-DA18-418E-B18E-D7E6EB8475F1}" srcOrd="5" destOrd="0" presId="urn:microsoft.com/office/officeart/2005/8/layout/vList4"/>
    <dgm:cxn modelId="{2BB04317-A118-4E18-9A6B-A5BBBC27DDAF}" type="presParOf" srcId="{A82A0FA0-E7A0-4D6D-9A2B-F5E7BB4CAB1B}" destId="{FA0986B1-01A6-40EA-92CB-B26505F5792F}" srcOrd="6" destOrd="0" presId="urn:microsoft.com/office/officeart/2005/8/layout/vList4"/>
    <dgm:cxn modelId="{69E78A5E-062A-4370-8D8F-C440997E5C9E}" type="presParOf" srcId="{FA0986B1-01A6-40EA-92CB-B26505F5792F}" destId="{A8524D75-EFE2-408E-AAC1-E96D96247991}" srcOrd="0" destOrd="0" presId="urn:microsoft.com/office/officeart/2005/8/layout/vList4"/>
    <dgm:cxn modelId="{980CAFA9-0226-46C5-A57E-FB8130B500F0}" type="presParOf" srcId="{FA0986B1-01A6-40EA-92CB-B26505F5792F}" destId="{D6D0E036-2E46-42C5-AD36-3709519E319E}" srcOrd="1" destOrd="0" presId="urn:microsoft.com/office/officeart/2005/8/layout/vList4"/>
    <dgm:cxn modelId="{7B04EEBE-8A9C-4FF8-AB9B-78A1AE5A2BC1}" type="presParOf" srcId="{FA0986B1-01A6-40EA-92CB-B26505F5792F}" destId="{E799FAFF-D1CA-4D3E-8FDA-8DA306CD61E3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DC901-7AE8-4A56-9534-98D69E649B41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9AF863-C563-47C2-8C1C-F4BCD12FB6D6}">
      <dgm:prSet phldrT="[Текст]" custT="1"/>
      <dgm:spPr/>
      <dgm:t>
        <a:bodyPr/>
        <a:lstStyle/>
        <a:p>
          <a:r>
            <a:rPr lang="ru-RU" sz="3200" dirty="0" smtClean="0"/>
            <a:t>технологичность многозадачность</a:t>
          </a:r>
          <a:endParaRPr lang="ru-RU" sz="2800" dirty="0"/>
        </a:p>
      </dgm:t>
    </dgm:pt>
    <dgm:pt modelId="{4E77036B-FFFB-42B3-804C-18AC72682EDD}" type="parTrans" cxnId="{DA0BE6F9-C5EC-494D-B1BC-BE9D1EA8648D}">
      <dgm:prSet/>
      <dgm:spPr/>
      <dgm:t>
        <a:bodyPr/>
        <a:lstStyle/>
        <a:p>
          <a:endParaRPr lang="ru-RU"/>
        </a:p>
      </dgm:t>
    </dgm:pt>
    <dgm:pt modelId="{8D712B99-EB47-4513-989D-ADF28F44ECC4}" type="sibTrans" cxnId="{DA0BE6F9-C5EC-494D-B1BC-BE9D1EA8648D}">
      <dgm:prSet/>
      <dgm:spPr/>
      <dgm:t>
        <a:bodyPr/>
        <a:lstStyle/>
        <a:p>
          <a:endParaRPr lang="ru-RU"/>
        </a:p>
      </dgm:t>
    </dgm:pt>
    <dgm:pt modelId="{B965DA76-EB3E-4482-9C92-BF33C3AEB894}">
      <dgm:prSet phldrT="[Текст]" custT="1"/>
      <dgm:spPr/>
      <dgm:t>
        <a:bodyPr/>
        <a:lstStyle/>
        <a:p>
          <a:r>
            <a:rPr lang="ru-RU" sz="3200" smtClean="0"/>
            <a:t>клиповое мышление </a:t>
          </a:r>
          <a:r>
            <a:rPr lang="en-US" sz="2800" dirty="0" smtClean="0"/>
            <a:t/>
          </a:r>
          <a:br>
            <a:rPr lang="en-US" sz="2800" dirty="0" smtClean="0"/>
          </a:br>
          <a:endParaRPr lang="ru-RU" sz="2400" dirty="0"/>
        </a:p>
      </dgm:t>
    </dgm:pt>
    <dgm:pt modelId="{1F18B4E2-40C0-493D-B518-93387A166C3E}" type="parTrans" cxnId="{D1EBFC97-0BCB-475B-BBC2-8F19E91F167F}">
      <dgm:prSet/>
      <dgm:spPr/>
      <dgm:t>
        <a:bodyPr/>
        <a:lstStyle/>
        <a:p>
          <a:endParaRPr lang="ru-RU"/>
        </a:p>
      </dgm:t>
    </dgm:pt>
    <dgm:pt modelId="{622F5F0B-0F15-4C81-BA48-66FB95D8FBEF}" type="sibTrans" cxnId="{D1EBFC97-0BCB-475B-BBC2-8F19E91F167F}">
      <dgm:prSet/>
      <dgm:spPr/>
      <dgm:t>
        <a:bodyPr/>
        <a:lstStyle/>
        <a:p>
          <a:endParaRPr lang="ru-RU"/>
        </a:p>
      </dgm:t>
    </dgm:pt>
    <dgm:pt modelId="{BE175160-640A-4512-8707-15A503CCBA3D}" type="pres">
      <dgm:prSet presAssocID="{770DC901-7AE8-4A56-9534-98D69E649B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0C6E78-B70E-4AD6-AAAC-974D0078D8E7}" type="pres">
      <dgm:prSet presAssocID="{329AF863-C563-47C2-8C1C-F4BCD12FB6D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98107-A3E4-4999-B052-4448B6AF002A}" type="pres">
      <dgm:prSet presAssocID="{B965DA76-EB3E-4482-9C92-BF33C3AEB89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EAF34-1413-4342-A315-A2B00DB03C4E}" type="presOf" srcId="{770DC901-7AE8-4A56-9534-98D69E649B41}" destId="{BE175160-640A-4512-8707-15A503CCBA3D}" srcOrd="0" destOrd="0" presId="urn:microsoft.com/office/officeart/2005/8/layout/arrow5"/>
    <dgm:cxn modelId="{0468890C-D9A7-4F77-996C-6BC264144690}" type="presOf" srcId="{329AF863-C563-47C2-8C1C-F4BCD12FB6D6}" destId="{660C6E78-B70E-4AD6-AAAC-974D0078D8E7}" srcOrd="0" destOrd="0" presId="urn:microsoft.com/office/officeart/2005/8/layout/arrow5"/>
    <dgm:cxn modelId="{DA0BE6F9-C5EC-494D-B1BC-BE9D1EA8648D}" srcId="{770DC901-7AE8-4A56-9534-98D69E649B41}" destId="{329AF863-C563-47C2-8C1C-F4BCD12FB6D6}" srcOrd="0" destOrd="0" parTransId="{4E77036B-FFFB-42B3-804C-18AC72682EDD}" sibTransId="{8D712B99-EB47-4513-989D-ADF28F44ECC4}"/>
    <dgm:cxn modelId="{CA5288CE-F686-4FAB-8C85-D8033509392D}" type="presOf" srcId="{B965DA76-EB3E-4482-9C92-BF33C3AEB894}" destId="{F1398107-A3E4-4999-B052-4448B6AF002A}" srcOrd="0" destOrd="0" presId="urn:microsoft.com/office/officeart/2005/8/layout/arrow5"/>
    <dgm:cxn modelId="{D1EBFC97-0BCB-475B-BBC2-8F19E91F167F}" srcId="{770DC901-7AE8-4A56-9534-98D69E649B41}" destId="{B965DA76-EB3E-4482-9C92-BF33C3AEB894}" srcOrd="1" destOrd="0" parTransId="{1F18B4E2-40C0-493D-B518-93387A166C3E}" sibTransId="{622F5F0B-0F15-4C81-BA48-66FB95D8FBEF}"/>
    <dgm:cxn modelId="{7E1EB895-613B-40DE-8158-5764A0311C32}" type="presParOf" srcId="{BE175160-640A-4512-8707-15A503CCBA3D}" destId="{660C6E78-B70E-4AD6-AAAC-974D0078D8E7}" srcOrd="0" destOrd="0" presId="urn:microsoft.com/office/officeart/2005/8/layout/arrow5"/>
    <dgm:cxn modelId="{920D3744-76A3-46C6-A4B3-85E25A25C36F}" type="presParOf" srcId="{BE175160-640A-4512-8707-15A503CCBA3D}" destId="{F1398107-A3E4-4999-B052-4448B6AF002A}" srcOrd="1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370782-9BDE-4865-A4E8-783733FBE6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68AA2C-E9BF-40D9-8022-2C03F716A74C}">
      <dgm:prSet phldrT="[Текст]"/>
      <dgm:spPr/>
      <dgm:t>
        <a:bodyPr/>
        <a:lstStyle/>
        <a:p>
          <a:r>
            <a:rPr lang="ru-RU"/>
            <a:t>Теоретический блок</a:t>
          </a:r>
        </a:p>
      </dgm:t>
    </dgm:pt>
    <dgm:pt modelId="{5BC40644-9C31-49D5-BCD5-8621272913B5}" type="parTrans" cxnId="{E858604C-C6FE-459E-980F-BB96459BFFD1}">
      <dgm:prSet/>
      <dgm:spPr/>
      <dgm:t>
        <a:bodyPr/>
        <a:lstStyle/>
        <a:p>
          <a:endParaRPr lang="ru-RU"/>
        </a:p>
      </dgm:t>
    </dgm:pt>
    <dgm:pt modelId="{6F503593-8A59-46ED-8F9D-0B15DCD87F4B}" type="sibTrans" cxnId="{E858604C-C6FE-459E-980F-BB96459BFFD1}">
      <dgm:prSet/>
      <dgm:spPr/>
      <dgm:t>
        <a:bodyPr/>
        <a:lstStyle/>
        <a:p>
          <a:endParaRPr lang="ru-RU"/>
        </a:p>
      </dgm:t>
    </dgm:pt>
    <dgm:pt modelId="{FF271002-6EC6-4794-8E18-B1FBC651F7D3}">
      <dgm:prSet phldrT="[Текст]"/>
      <dgm:spPr/>
      <dgm:t>
        <a:bodyPr/>
        <a:lstStyle/>
        <a:p>
          <a:r>
            <a:rPr lang="ru-RU" dirty="0" smtClean="0"/>
            <a:t>Изложение </a:t>
          </a:r>
          <a:r>
            <a:rPr lang="ru-RU" dirty="0"/>
            <a:t>(повторение) теории</a:t>
          </a:r>
        </a:p>
      </dgm:t>
    </dgm:pt>
    <dgm:pt modelId="{D6082472-FC4D-4BB9-ABD7-F42609E7A643}" type="parTrans" cxnId="{6595AE42-C868-4989-AB05-8C1221F44629}">
      <dgm:prSet/>
      <dgm:spPr/>
      <dgm:t>
        <a:bodyPr/>
        <a:lstStyle/>
        <a:p>
          <a:endParaRPr lang="ru-RU"/>
        </a:p>
      </dgm:t>
    </dgm:pt>
    <dgm:pt modelId="{F8C81B55-A538-4E05-A15B-EE2F79EB0030}" type="sibTrans" cxnId="{6595AE42-C868-4989-AB05-8C1221F44629}">
      <dgm:prSet/>
      <dgm:spPr/>
      <dgm:t>
        <a:bodyPr/>
        <a:lstStyle/>
        <a:p>
          <a:endParaRPr lang="ru-RU"/>
        </a:p>
      </dgm:t>
    </dgm:pt>
    <dgm:pt modelId="{110E8D8C-43AF-40A9-A69A-71BA88C05999}">
      <dgm:prSet phldrT="[Текст]"/>
      <dgm:spPr/>
      <dgm:t>
        <a:bodyPr/>
        <a:lstStyle/>
        <a:p>
          <a:r>
            <a:rPr lang="ru-RU"/>
            <a:t>Практический блок</a:t>
          </a:r>
        </a:p>
      </dgm:t>
    </dgm:pt>
    <dgm:pt modelId="{5929978D-C57A-4A29-93E1-4A24821E3F70}" type="parTrans" cxnId="{4960C757-BD61-42C5-B6CD-849C3917F4BA}">
      <dgm:prSet/>
      <dgm:spPr/>
      <dgm:t>
        <a:bodyPr/>
        <a:lstStyle/>
        <a:p>
          <a:endParaRPr lang="ru-RU"/>
        </a:p>
      </dgm:t>
    </dgm:pt>
    <dgm:pt modelId="{14AA1AB1-9741-43FB-B5D3-52F81DC57BDA}" type="sibTrans" cxnId="{4960C757-BD61-42C5-B6CD-849C3917F4BA}">
      <dgm:prSet/>
      <dgm:spPr/>
      <dgm:t>
        <a:bodyPr/>
        <a:lstStyle/>
        <a:p>
          <a:endParaRPr lang="ru-RU"/>
        </a:p>
      </dgm:t>
    </dgm:pt>
    <dgm:pt modelId="{AC7DC5DD-ED93-422A-B693-BB3574141359}">
      <dgm:prSet phldrT="[Текст]"/>
      <dgm:spPr/>
      <dgm:t>
        <a:bodyPr/>
        <a:lstStyle/>
        <a:p>
          <a:r>
            <a:rPr lang="ru-RU"/>
            <a:t>Разбор типовых примеров</a:t>
          </a:r>
        </a:p>
      </dgm:t>
    </dgm:pt>
    <dgm:pt modelId="{1F65E892-CE9C-477F-8374-8645185801C0}" type="parTrans" cxnId="{7EF47605-76EF-4051-80A1-4A31221104A6}">
      <dgm:prSet/>
      <dgm:spPr/>
      <dgm:t>
        <a:bodyPr/>
        <a:lstStyle/>
        <a:p>
          <a:endParaRPr lang="ru-RU"/>
        </a:p>
      </dgm:t>
    </dgm:pt>
    <dgm:pt modelId="{477F0890-66A6-41A1-A8B9-9162B5D0B93B}" type="sibTrans" cxnId="{7EF47605-76EF-4051-80A1-4A31221104A6}">
      <dgm:prSet/>
      <dgm:spPr/>
      <dgm:t>
        <a:bodyPr/>
        <a:lstStyle/>
        <a:p>
          <a:endParaRPr lang="ru-RU"/>
        </a:p>
      </dgm:t>
    </dgm:pt>
    <dgm:pt modelId="{66855A61-2F36-476A-8ADB-3A28D5C88513}">
      <dgm:prSet phldrT="[Текст]"/>
      <dgm:spPr/>
      <dgm:t>
        <a:bodyPr/>
        <a:lstStyle/>
        <a:p>
          <a:r>
            <a:rPr lang="ru-RU"/>
            <a:t>Оценочный блок</a:t>
          </a:r>
        </a:p>
      </dgm:t>
    </dgm:pt>
    <dgm:pt modelId="{1E44869F-4C96-4237-96E5-F5473A91AC6C}" type="parTrans" cxnId="{FF94A484-B85E-4DA7-9559-C955839557C7}">
      <dgm:prSet/>
      <dgm:spPr/>
      <dgm:t>
        <a:bodyPr/>
        <a:lstStyle/>
        <a:p>
          <a:endParaRPr lang="ru-RU"/>
        </a:p>
      </dgm:t>
    </dgm:pt>
    <dgm:pt modelId="{95FC2E88-3C61-4ED3-BE08-62178409BAE0}" type="sibTrans" cxnId="{FF94A484-B85E-4DA7-9559-C955839557C7}">
      <dgm:prSet/>
      <dgm:spPr/>
      <dgm:t>
        <a:bodyPr/>
        <a:lstStyle/>
        <a:p>
          <a:endParaRPr lang="ru-RU"/>
        </a:p>
      </dgm:t>
    </dgm:pt>
    <dgm:pt modelId="{36F59043-CD6D-48F3-A726-5036437DC67A}">
      <dgm:prSet phldrT="[Текст]"/>
      <dgm:spPr/>
      <dgm:t>
        <a:bodyPr/>
        <a:lstStyle/>
        <a:p>
          <a:r>
            <a:rPr lang="ru-RU"/>
            <a:t>Рефлексия</a:t>
          </a:r>
        </a:p>
      </dgm:t>
    </dgm:pt>
    <dgm:pt modelId="{461CA383-5E0A-4D61-8DEF-F3AD721436E8}" type="parTrans" cxnId="{196C0B4C-549B-45DB-B15A-B99AA824F6FF}">
      <dgm:prSet/>
      <dgm:spPr/>
      <dgm:t>
        <a:bodyPr/>
        <a:lstStyle/>
        <a:p>
          <a:endParaRPr lang="ru-RU"/>
        </a:p>
      </dgm:t>
    </dgm:pt>
    <dgm:pt modelId="{8A131277-B2FD-4F99-AA70-AE6F28D17F91}" type="sibTrans" cxnId="{196C0B4C-549B-45DB-B15A-B99AA824F6FF}">
      <dgm:prSet/>
      <dgm:spPr/>
      <dgm:t>
        <a:bodyPr/>
        <a:lstStyle/>
        <a:p>
          <a:endParaRPr lang="ru-RU"/>
        </a:p>
      </dgm:t>
    </dgm:pt>
    <dgm:pt modelId="{DA3DA586-0DD8-4B9A-9E63-A6604DCA0DA1}">
      <dgm:prSet phldrT="[Текст]"/>
      <dgm:spPr/>
      <dgm:t>
        <a:bodyPr/>
        <a:lstStyle/>
        <a:p>
          <a:r>
            <a:rPr lang="ru-RU" dirty="0" smtClean="0"/>
            <a:t>Короткое </a:t>
          </a:r>
          <a:r>
            <a:rPr lang="ru-RU" dirty="0"/>
            <a:t>задание на понимание</a:t>
          </a:r>
        </a:p>
      </dgm:t>
    </dgm:pt>
    <dgm:pt modelId="{5C6F01E4-45BE-4505-ABFB-389680582674}" type="parTrans" cxnId="{752C73B6-12B6-4D6F-B476-A94931E133A7}">
      <dgm:prSet/>
      <dgm:spPr/>
      <dgm:t>
        <a:bodyPr/>
        <a:lstStyle/>
        <a:p>
          <a:endParaRPr lang="ru-RU"/>
        </a:p>
      </dgm:t>
    </dgm:pt>
    <dgm:pt modelId="{75D1A9B6-96EB-4B7A-B869-F0E8AD014A6C}" type="sibTrans" cxnId="{752C73B6-12B6-4D6F-B476-A94931E133A7}">
      <dgm:prSet/>
      <dgm:spPr/>
      <dgm:t>
        <a:bodyPr/>
        <a:lstStyle/>
        <a:p>
          <a:endParaRPr lang="ru-RU"/>
        </a:p>
      </dgm:t>
    </dgm:pt>
    <dgm:pt modelId="{E6E67CB3-F4E5-407D-A79B-1AC1C217C8CF}">
      <dgm:prSet phldrT="[Текст]"/>
      <dgm:spPr/>
      <dgm:t>
        <a:bodyPr/>
        <a:lstStyle/>
        <a:p>
          <a:r>
            <a:rPr lang="ru-RU"/>
            <a:t>Самостоятельное решение аналогичных задач</a:t>
          </a:r>
        </a:p>
      </dgm:t>
    </dgm:pt>
    <dgm:pt modelId="{DD5DA04C-5E1E-433F-A033-EC520F6504F3}" type="parTrans" cxnId="{63761DDE-402D-49E5-891B-748452604246}">
      <dgm:prSet/>
      <dgm:spPr/>
      <dgm:t>
        <a:bodyPr/>
        <a:lstStyle/>
        <a:p>
          <a:endParaRPr lang="ru-RU"/>
        </a:p>
      </dgm:t>
    </dgm:pt>
    <dgm:pt modelId="{80E1591C-A53A-4FC1-8FAB-DDB094A4FEA6}" type="sibTrans" cxnId="{63761DDE-402D-49E5-891B-748452604246}">
      <dgm:prSet/>
      <dgm:spPr/>
      <dgm:t>
        <a:bodyPr/>
        <a:lstStyle/>
        <a:p>
          <a:endParaRPr lang="ru-RU"/>
        </a:p>
      </dgm:t>
    </dgm:pt>
    <dgm:pt modelId="{4BA8681C-F79F-47D2-BABB-426798E5EC73}">
      <dgm:prSet phldrT="[Текст]"/>
      <dgm:spPr/>
      <dgm:t>
        <a:bodyPr/>
        <a:lstStyle/>
        <a:p>
          <a:r>
            <a:rPr lang="ru-RU"/>
            <a:t>Практическое задание с фиксацией прогресса и выставлением отмеки</a:t>
          </a:r>
        </a:p>
      </dgm:t>
    </dgm:pt>
    <dgm:pt modelId="{4903B6F1-6232-4387-A348-AC83AA3F97D8}" type="parTrans" cxnId="{933595CA-3BE6-4684-ACC6-5F6EA69E85B3}">
      <dgm:prSet/>
      <dgm:spPr/>
      <dgm:t>
        <a:bodyPr/>
        <a:lstStyle/>
        <a:p>
          <a:endParaRPr lang="ru-RU"/>
        </a:p>
      </dgm:t>
    </dgm:pt>
    <dgm:pt modelId="{5B269E3E-2590-42A0-8E25-C9962BCF7160}" type="sibTrans" cxnId="{933595CA-3BE6-4684-ACC6-5F6EA69E85B3}">
      <dgm:prSet/>
      <dgm:spPr/>
      <dgm:t>
        <a:bodyPr/>
        <a:lstStyle/>
        <a:p>
          <a:endParaRPr lang="ru-RU"/>
        </a:p>
      </dgm:t>
    </dgm:pt>
    <dgm:pt modelId="{B8DF17EA-7D55-417E-9BEB-48DAEE271305}" type="pres">
      <dgm:prSet presAssocID="{0A370782-9BDE-4865-A4E8-783733FBE6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A7E0A-6B04-434A-8939-4D846F85C146}" type="pres">
      <dgm:prSet presAssocID="{4168AA2C-E9BF-40D9-8022-2C03F716A74C}" presName="composite" presStyleCnt="0"/>
      <dgm:spPr/>
      <dgm:t>
        <a:bodyPr/>
        <a:lstStyle/>
        <a:p>
          <a:endParaRPr lang="ru-RU"/>
        </a:p>
      </dgm:t>
    </dgm:pt>
    <dgm:pt modelId="{9303CA5A-9FF5-4914-AB9D-84397F91B63A}" type="pres">
      <dgm:prSet presAssocID="{4168AA2C-E9BF-40D9-8022-2C03F716A7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EED1A-5544-438A-9D5F-B93C8DB3A4E4}" type="pres">
      <dgm:prSet presAssocID="{4168AA2C-E9BF-40D9-8022-2C03F716A7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6D23A-ED2D-4577-BF7F-33FC9DCC2117}" type="pres">
      <dgm:prSet presAssocID="{6F503593-8A59-46ED-8F9D-0B15DCD87F4B}" presName="sp" presStyleCnt="0"/>
      <dgm:spPr/>
      <dgm:t>
        <a:bodyPr/>
        <a:lstStyle/>
        <a:p>
          <a:endParaRPr lang="ru-RU"/>
        </a:p>
      </dgm:t>
    </dgm:pt>
    <dgm:pt modelId="{71A4193F-2947-4CFD-8B41-B6581AA4D4BF}" type="pres">
      <dgm:prSet presAssocID="{110E8D8C-43AF-40A9-A69A-71BA88C05999}" presName="composite" presStyleCnt="0"/>
      <dgm:spPr/>
      <dgm:t>
        <a:bodyPr/>
        <a:lstStyle/>
        <a:p>
          <a:endParaRPr lang="ru-RU"/>
        </a:p>
      </dgm:t>
    </dgm:pt>
    <dgm:pt modelId="{4EF498EA-20E5-4C7D-95EE-D57547899323}" type="pres">
      <dgm:prSet presAssocID="{110E8D8C-43AF-40A9-A69A-71BA88C059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993D2-EF3A-469D-860F-7C2A1F3A18CC}" type="pres">
      <dgm:prSet presAssocID="{110E8D8C-43AF-40A9-A69A-71BA88C059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51AD-5E06-40B3-8B96-A11F76F1EDF3}" type="pres">
      <dgm:prSet presAssocID="{14AA1AB1-9741-43FB-B5D3-52F81DC57BDA}" presName="sp" presStyleCnt="0"/>
      <dgm:spPr/>
      <dgm:t>
        <a:bodyPr/>
        <a:lstStyle/>
        <a:p>
          <a:endParaRPr lang="ru-RU"/>
        </a:p>
      </dgm:t>
    </dgm:pt>
    <dgm:pt modelId="{8F295071-88A3-4C37-ABA1-8EFFFB5B9E64}" type="pres">
      <dgm:prSet presAssocID="{66855A61-2F36-476A-8ADB-3A28D5C88513}" presName="composite" presStyleCnt="0"/>
      <dgm:spPr/>
      <dgm:t>
        <a:bodyPr/>
        <a:lstStyle/>
        <a:p>
          <a:endParaRPr lang="ru-RU"/>
        </a:p>
      </dgm:t>
    </dgm:pt>
    <dgm:pt modelId="{D8537FBA-0A9E-48E8-B741-BD1A882C4F6D}" type="pres">
      <dgm:prSet presAssocID="{66855A61-2F36-476A-8ADB-3A28D5C885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30B8-BBC3-4A47-A6C3-C4E1D86C7D12}" type="pres">
      <dgm:prSet presAssocID="{66855A61-2F36-476A-8ADB-3A28D5C885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A96C3-D804-4BB7-85BC-3BC2766F9DAA}" type="presOf" srcId="{4BA8681C-F79F-47D2-BABB-426798E5EC73}" destId="{18D130B8-BBC3-4A47-A6C3-C4E1D86C7D12}" srcOrd="0" destOrd="1" presId="urn:microsoft.com/office/officeart/2005/8/layout/chevron2"/>
    <dgm:cxn modelId="{7EF47605-76EF-4051-80A1-4A31221104A6}" srcId="{110E8D8C-43AF-40A9-A69A-71BA88C05999}" destId="{AC7DC5DD-ED93-422A-B693-BB3574141359}" srcOrd="0" destOrd="0" parTransId="{1F65E892-CE9C-477F-8374-8645185801C0}" sibTransId="{477F0890-66A6-41A1-A8B9-9162B5D0B93B}"/>
    <dgm:cxn modelId="{4753FC96-7FB7-42A6-8968-BB8687D4E658}" type="presOf" srcId="{36F59043-CD6D-48F3-A726-5036437DC67A}" destId="{18D130B8-BBC3-4A47-A6C3-C4E1D86C7D12}" srcOrd="0" destOrd="0" presId="urn:microsoft.com/office/officeart/2005/8/layout/chevron2"/>
    <dgm:cxn modelId="{4960C757-BD61-42C5-B6CD-849C3917F4BA}" srcId="{0A370782-9BDE-4865-A4E8-783733FBE62F}" destId="{110E8D8C-43AF-40A9-A69A-71BA88C05999}" srcOrd="1" destOrd="0" parTransId="{5929978D-C57A-4A29-93E1-4A24821E3F70}" sibTransId="{14AA1AB1-9741-43FB-B5D3-52F81DC57BDA}"/>
    <dgm:cxn modelId="{E858604C-C6FE-459E-980F-BB96459BFFD1}" srcId="{0A370782-9BDE-4865-A4E8-783733FBE62F}" destId="{4168AA2C-E9BF-40D9-8022-2C03F716A74C}" srcOrd="0" destOrd="0" parTransId="{5BC40644-9C31-49D5-BCD5-8621272913B5}" sibTransId="{6F503593-8A59-46ED-8F9D-0B15DCD87F4B}"/>
    <dgm:cxn modelId="{7B57A8AF-44CD-4A2C-9FD1-ACFE9C8F42C8}" type="presOf" srcId="{66855A61-2F36-476A-8ADB-3A28D5C88513}" destId="{D8537FBA-0A9E-48E8-B741-BD1A882C4F6D}" srcOrd="0" destOrd="0" presId="urn:microsoft.com/office/officeart/2005/8/layout/chevron2"/>
    <dgm:cxn modelId="{752C73B6-12B6-4D6F-B476-A94931E133A7}" srcId="{4168AA2C-E9BF-40D9-8022-2C03F716A74C}" destId="{DA3DA586-0DD8-4B9A-9E63-A6604DCA0DA1}" srcOrd="1" destOrd="0" parTransId="{5C6F01E4-45BE-4505-ABFB-389680582674}" sibTransId="{75D1A9B6-96EB-4B7A-B869-F0E8AD014A6C}"/>
    <dgm:cxn modelId="{5844B9FD-6DF8-438F-AAF3-CCA8305C1034}" type="presOf" srcId="{AC7DC5DD-ED93-422A-B693-BB3574141359}" destId="{123993D2-EF3A-469D-860F-7C2A1F3A18CC}" srcOrd="0" destOrd="0" presId="urn:microsoft.com/office/officeart/2005/8/layout/chevron2"/>
    <dgm:cxn modelId="{1C1CDC45-CEC2-4878-830B-B02C3EC4F2EE}" type="presOf" srcId="{DA3DA586-0DD8-4B9A-9E63-A6604DCA0DA1}" destId="{B9CEED1A-5544-438A-9D5F-B93C8DB3A4E4}" srcOrd="0" destOrd="1" presId="urn:microsoft.com/office/officeart/2005/8/layout/chevron2"/>
    <dgm:cxn modelId="{06616B94-86EA-44F3-A264-00672E9750BE}" type="presOf" srcId="{FF271002-6EC6-4794-8E18-B1FBC651F7D3}" destId="{B9CEED1A-5544-438A-9D5F-B93C8DB3A4E4}" srcOrd="0" destOrd="0" presId="urn:microsoft.com/office/officeart/2005/8/layout/chevron2"/>
    <dgm:cxn modelId="{196C0B4C-549B-45DB-B15A-B99AA824F6FF}" srcId="{66855A61-2F36-476A-8ADB-3A28D5C88513}" destId="{36F59043-CD6D-48F3-A726-5036437DC67A}" srcOrd="0" destOrd="0" parTransId="{461CA383-5E0A-4D61-8DEF-F3AD721436E8}" sibTransId="{8A131277-B2FD-4F99-AA70-AE6F28D17F91}"/>
    <dgm:cxn modelId="{FF94A484-B85E-4DA7-9559-C955839557C7}" srcId="{0A370782-9BDE-4865-A4E8-783733FBE62F}" destId="{66855A61-2F36-476A-8ADB-3A28D5C88513}" srcOrd="2" destOrd="0" parTransId="{1E44869F-4C96-4237-96E5-F5473A91AC6C}" sibTransId="{95FC2E88-3C61-4ED3-BE08-62178409BAE0}"/>
    <dgm:cxn modelId="{838057D5-FD3A-4015-9CB4-84E5203C8617}" type="presOf" srcId="{4168AA2C-E9BF-40D9-8022-2C03F716A74C}" destId="{9303CA5A-9FF5-4914-AB9D-84397F91B63A}" srcOrd="0" destOrd="0" presId="urn:microsoft.com/office/officeart/2005/8/layout/chevron2"/>
    <dgm:cxn modelId="{6595AE42-C868-4989-AB05-8C1221F44629}" srcId="{4168AA2C-E9BF-40D9-8022-2C03F716A74C}" destId="{FF271002-6EC6-4794-8E18-B1FBC651F7D3}" srcOrd="0" destOrd="0" parTransId="{D6082472-FC4D-4BB9-ABD7-F42609E7A643}" sibTransId="{F8C81B55-A538-4E05-A15B-EE2F79EB0030}"/>
    <dgm:cxn modelId="{933595CA-3BE6-4684-ACC6-5F6EA69E85B3}" srcId="{66855A61-2F36-476A-8ADB-3A28D5C88513}" destId="{4BA8681C-F79F-47D2-BABB-426798E5EC73}" srcOrd="1" destOrd="0" parTransId="{4903B6F1-6232-4387-A348-AC83AA3F97D8}" sibTransId="{5B269E3E-2590-42A0-8E25-C9962BCF7160}"/>
    <dgm:cxn modelId="{B25A8FF8-D36E-4DCD-B4BF-296D46DF99F9}" type="presOf" srcId="{110E8D8C-43AF-40A9-A69A-71BA88C05999}" destId="{4EF498EA-20E5-4C7D-95EE-D57547899323}" srcOrd="0" destOrd="0" presId="urn:microsoft.com/office/officeart/2005/8/layout/chevron2"/>
    <dgm:cxn modelId="{63761DDE-402D-49E5-891B-748452604246}" srcId="{110E8D8C-43AF-40A9-A69A-71BA88C05999}" destId="{E6E67CB3-F4E5-407D-A79B-1AC1C217C8CF}" srcOrd="1" destOrd="0" parTransId="{DD5DA04C-5E1E-433F-A033-EC520F6504F3}" sibTransId="{80E1591C-A53A-4FC1-8FAB-DDB094A4FEA6}"/>
    <dgm:cxn modelId="{96D4E77B-635B-4544-8D58-2DCB6E096D5F}" type="presOf" srcId="{E6E67CB3-F4E5-407D-A79B-1AC1C217C8CF}" destId="{123993D2-EF3A-469D-860F-7C2A1F3A18CC}" srcOrd="0" destOrd="1" presId="urn:microsoft.com/office/officeart/2005/8/layout/chevron2"/>
    <dgm:cxn modelId="{FA5B74D4-10D9-4C7A-816B-54FCF1531AAC}" type="presOf" srcId="{0A370782-9BDE-4865-A4E8-783733FBE62F}" destId="{B8DF17EA-7D55-417E-9BEB-48DAEE271305}" srcOrd="0" destOrd="0" presId="urn:microsoft.com/office/officeart/2005/8/layout/chevron2"/>
    <dgm:cxn modelId="{237ACB5E-CAC8-4431-8A15-D7C7ADC11A29}" type="presParOf" srcId="{B8DF17EA-7D55-417E-9BEB-48DAEE271305}" destId="{13CA7E0A-6B04-434A-8939-4D846F85C146}" srcOrd="0" destOrd="0" presId="urn:microsoft.com/office/officeart/2005/8/layout/chevron2"/>
    <dgm:cxn modelId="{5177C829-0ADE-4993-9A38-D858E454ABE2}" type="presParOf" srcId="{13CA7E0A-6B04-434A-8939-4D846F85C146}" destId="{9303CA5A-9FF5-4914-AB9D-84397F91B63A}" srcOrd="0" destOrd="0" presId="urn:microsoft.com/office/officeart/2005/8/layout/chevron2"/>
    <dgm:cxn modelId="{01C1F827-7372-44BA-A5CC-3CB023B0459C}" type="presParOf" srcId="{13CA7E0A-6B04-434A-8939-4D846F85C146}" destId="{B9CEED1A-5544-438A-9D5F-B93C8DB3A4E4}" srcOrd="1" destOrd="0" presId="urn:microsoft.com/office/officeart/2005/8/layout/chevron2"/>
    <dgm:cxn modelId="{E650CD89-44E8-4705-B506-0C8F5218B169}" type="presParOf" srcId="{B8DF17EA-7D55-417E-9BEB-48DAEE271305}" destId="{3A96D23A-ED2D-4577-BF7F-33FC9DCC2117}" srcOrd="1" destOrd="0" presId="urn:microsoft.com/office/officeart/2005/8/layout/chevron2"/>
    <dgm:cxn modelId="{E676B154-4488-4952-A80C-0E3EDF34595F}" type="presParOf" srcId="{B8DF17EA-7D55-417E-9BEB-48DAEE271305}" destId="{71A4193F-2947-4CFD-8B41-B6581AA4D4BF}" srcOrd="2" destOrd="0" presId="urn:microsoft.com/office/officeart/2005/8/layout/chevron2"/>
    <dgm:cxn modelId="{B7CC34C3-749D-456D-AFD4-D5064E41E4D5}" type="presParOf" srcId="{71A4193F-2947-4CFD-8B41-B6581AA4D4BF}" destId="{4EF498EA-20E5-4C7D-95EE-D57547899323}" srcOrd="0" destOrd="0" presId="urn:microsoft.com/office/officeart/2005/8/layout/chevron2"/>
    <dgm:cxn modelId="{474A09F0-261C-40E2-AD12-E88F0D112AEA}" type="presParOf" srcId="{71A4193F-2947-4CFD-8B41-B6581AA4D4BF}" destId="{123993D2-EF3A-469D-860F-7C2A1F3A18CC}" srcOrd="1" destOrd="0" presId="urn:microsoft.com/office/officeart/2005/8/layout/chevron2"/>
    <dgm:cxn modelId="{A70469F1-14D7-4511-B8B5-7DF600A0DBDB}" type="presParOf" srcId="{B8DF17EA-7D55-417E-9BEB-48DAEE271305}" destId="{DC4651AD-5E06-40B3-8B96-A11F76F1EDF3}" srcOrd="3" destOrd="0" presId="urn:microsoft.com/office/officeart/2005/8/layout/chevron2"/>
    <dgm:cxn modelId="{6674FDBC-44DE-4302-895A-4F44B959A165}" type="presParOf" srcId="{B8DF17EA-7D55-417E-9BEB-48DAEE271305}" destId="{8F295071-88A3-4C37-ABA1-8EFFFB5B9E64}" srcOrd="4" destOrd="0" presId="urn:microsoft.com/office/officeart/2005/8/layout/chevron2"/>
    <dgm:cxn modelId="{EF76D39E-3FF2-4A90-BEC8-D036D411A9D7}" type="presParOf" srcId="{8F295071-88A3-4C37-ABA1-8EFFFB5B9E64}" destId="{D8537FBA-0A9E-48E8-B741-BD1A882C4F6D}" srcOrd="0" destOrd="0" presId="urn:microsoft.com/office/officeart/2005/8/layout/chevron2"/>
    <dgm:cxn modelId="{DA2C8372-F914-4C23-85AA-D264EF501662}" type="presParOf" srcId="{8F295071-88A3-4C37-ABA1-8EFFFB5B9E64}" destId="{18D130B8-BBC3-4A47-A6C3-C4E1D86C7D12}" srcOrd="1" destOrd="0" presId="urn:microsoft.com/office/officeart/2005/8/layout/chevron2"/>
  </dgm:cxnLst>
  <dgm:bg/>
  <dgm:whole>
    <a:ln>
      <a:solidFill>
        <a:schemeClr val="accent1"/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25312-A68A-4009-9D1A-55F66162D056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7C4B83-72C1-4B8A-9A05-19A2407BB79B}">
      <dgm:prSet phldrT="[Текст]" custT="1"/>
      <dgm:spPr/>
      <dgm:t>
        <a:bodyPr/>
        <a:lstStyle/>
        <a:p>
          <a:pPr algn="l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Дополнение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01124CE4-B292-45F5-9335-D97A57CF0FCC}" type="parTrans" cxnId="{F3FB1C99-D1DE-408D-B753-F3A015EF7FD4}">
      <dgm:prSet/>
      <dgm:spPr/>
      <dgm:t>
        <a:bodyPr/>
        <a:lstStyle/>
        <a:p>
          <a:endParaRPr lang="ru-RU"/>
        </a:p>
      </dgm:t>
    </dgm:pt>
    <dgm:pt modelId="{481B48EF-3077-4CC9-8DA9-5EEFEF26E235}" type="sibTrans" cxnId="{F3FB1C99-D1DE-408D-B753-F3A015EF7FD4}">
      <dgm:prSet/>
      <dgm:spPr/>
      <dgm:t>
        <a:bodyPr/>
        <a:lstStyle/>
        <a:p>
          <a:endParaRPr lang="ru-RU"/>
        </a:p>
      </dgm:t>
    </dgm:pt>
    <dgm:pt modelId="{24BE2442-60F6-48B2-B902-DC7C9DE4D93A}">
      <dgm:prSet phldrT="[Текст]" custT="1"/>
      <dgm:spPr/>
      <dgm:t>
        <a:bodyPr/>
        <a:lstStyle/>
        <a:p>
          <a:pPr algn="l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Разработка новых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DE0880C0-0E04-4359-B35A-868A74086C27}" type="parTrans" cxnId="{3E94B81F-87AC-4352-AEC6-E4EC71FFAE7C}">
      <dgm:prSet/>
      <dgm:spPr/>
      <dgm:t>
        <a:bodyPr/>
        <a:lstStyle/>
        <a:p>
          <a:endParaRPr lang="ru-RU"/>
        </a:p>
      </dgm:t>
    </dgm:pt>
    <dgm:pt modelId="{843977C4-199A-4A55-89A0-AB32860040C7}" type="sibTrans" cxnId="{3E94B81F-87AC-4352-AEC6-E4EC71FFAE7C}">
      <dgm:prSet/>
      <dgm:spPr/>
      <dgm:t>
        <a:bodyPr/>
        <a:lstStyle/>
        <a:p>
          <a:endParaRPr lang="ru-RU"/>
        </a:p>
      </dgm:t>
    </dgm:pt>
    <dgm:pt modelId="{FB0660EA-06A2-45BC-A5D2-672B0DE14755}">
      <dgm:prSet phldrT="[Текст]" custT="1"/>
      <dgm:spPr/>
      <dgm:t>
        <a:bodyPr/>
        <a:lstStyle/>
        <a:p>
          <a:pPr algn="l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Передача (отчуждение)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6385082-F5AF-45C0-92FD-5DD4C8055A80}" type="parTrans" cxnId="{8320D9B3-39FC-4035-94EC-CB2771546D40}">
      <dgm:prSet/>
      <dgm:spPr/>
      <dgm:t>
        <a:bodyPr/>
        <a:lstStyle/>
        <a:p>
          <a:endParaRPr lang="ru-RU"/>
        </a:p>
      </dgm:t>
    </dgm:pt>
    <dgm:pt modelId="{FE888E92-BAA8-4801-89E0-FF2A68DB845C}" type="sibTrans" cxnId="{8320D9B3-39FC-4035-94EC-CB2771546D40}">
      <dgm:prSet/>
      <dgm:spPr/>
      <dgm:t>
        <a:bodyPr/>
        <a:lstStyle/>
        <a:p>
          <a:endParaRPr lang="ru-RU"/>
        </a:p>
      </dgm:t>
    </dgm:pt>
    <dgm:pt modelId="{C37FA95C-1934-4184-A596-00A3DDA031EC}">
      <dgm:prSet phldrT="[Текст]" custT="1"/>
      <dgm:spPr/>
      <dgm:t>
        <a:bodyPr/>
        <a:lstStyle/>
        <a:p>
          <a:pPr algn="l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Продвижение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8A1815E-9C6D-4C60-88FC-77711226110D}" type="parTrans" cxnId="{8E133B1E-BF44-428D-B44D-9EC98F5E7012}">
      <dgm:prSet/>
      <dgm:spPr/>
      <dgm:t>
        <a:bodyPr/>
        <a:lstStyle/>
        <a:p>
          <a:endParaRPr lang="ru-RU"/>
        </a:p>
      </dgm:t>
    </dgm:pt>
    <dgm:pt modelId="{F080B7AA-035A-48AE-8246-26337743156E}" type="sibTrans" cxnId="{8E133B1E-BF44-428D-B44D-9EC98F5E7012}">
      <dgm:prSet/>
      <dgm:spPr/>
      <dgm:t>
        <a:bodyPr/>
        <a:lstStyle/>
        <a:p>
          <a:endParaRPr lang="ru-RU"/>
        </a:p>
      </dgm:t>
    </dgm:pt>
    <dgm:pt modelId="{03546DF8-5B54-427C-B3F6-396C403B7C8A}" type="pres">
      <dgm:prSet presAssocID="{14325312-A68A-4009-9D1A-55F66162D0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079B8-9CD9-431D-9F98-EE9CC619C5E0}" type="pres">
      <dgm:prSet presAssocID="{737C4B83-72C1-4B8A-9A05-19A2407BB79B}" presName="circle1" presStyleLbl="node1" presStyleIdx="0" presStyleCnt="4"/>
      <dgm:spPr/>
    </dgm:pt>
    <dgm:pt modelId="{549046D4-388C-46BD-BC4D-4C738CA2291C}" type="pres">
      <dgm:prSet presAssocID="{737C4B83-72C1-4B8A-9A05-19A2407BB79B}" presName="space" presStyleCnt="0"/>
      <dgm:spPr/>
    </dgm:pt>
    <dgm:pt modelId="{925FC217-EE5E-40DC-B269-AC1217F0B5F5}" type="pres">
      <dgm:prSet presAssocID="{737C4B83-72C1-4B8A-9A05-19A2407BB79B}" presName="rect1" presStyleLbl="alignAcc1" presStyleIdx="0" presStyleCnt="4"/>
      <dgm:spPr/>
      <dgm:t>
        <a:bodyPr/>
        <a:lstStyle/>
        <a:p>
          <a:endParaRPr lang="ru-RU"/>
        </a:p>
      </dgm:t>
    </dgm:pt>
    <dgm:pt modelId="{1FBC8167-B17E-418F-9AB5-E4529867D59D}" type="pres">
      <dgm:prSet presAssocID="{24BE2442-60F6-48B2-B902-DC7C9DE4D93A}" presName="vertSpace2" presStyleLbl="node1" presStyleIdx="0" presStyleCnt="4"/>
      <dgm:spPr/>
    </dgm:pt>
    <dgm:pt modelId="{0F09C740-BC3D-4A84-B00A-E15FCA0BBAB5}" type="pres">
      <dgm:prSet presAssocID="{24BE2442-60F6-48B2-B902-DC7C9DE4D93A}" presName="circle2" presStyleLbl="node1" presStyleIdx="1" presStyleCnt="4"/>
      <dgm:spPr/>
    </dgm:pt>
    <dgm:pt modelId="{02B45EEA-FCC3-41AB-BF2B-BD03EF5DC2A4}" type="pres">
      <dgm:prSet presAssocID="{24BE2442-60F6-48B2-B902-DC7C9DE4D93A}" presName="rect2" presStyleLbl="alignAcc1" presStyleIdx="1" presStyleCnt="4"/>
      <dgm:spPr/>
      <dgm:t>
        <a:bodyPr/>
        <a:lstStyle/>
        <a:p>
          <a:endParaRPr lang="ru-RU"/>
        </a:p>
      </dgm:t>
    </dgm:pt>
    <dgm:pt modelId="{76C87AB1-82BD-4CA0-AE29-0F19B9C40151}" type="pres">
      <dgm:prSet presAssocID="{FB0660EA-06A2-45BC-A5D2-672B0DE14755}" presName="vertSpace3" presStyleLbl="node1" presStyleIdx="1" presStyleCnt="4"/>
      <dgm:spPr/>
    </dgm:pt>
    <dgm:pt modelId="{809355C2-44F3-437C-A3B0-827CD5100B48}" type="pres">
      <dgm:prSet presAssocID="{FB0660EA-06A2-45BC-A5D2-672B0DE14755}" presName="circle3" presStyleLbl="node1" presStyleIdx="2" presStyleCnt="4"/>
      <dgm:spPr/>
    </dgm:pt>
    <dgm:pt modelId="{E0E73620-A197-4BBA-A0BE-D4C6662C4FD0}" type="pres">
      <dgm:prSet presAssocID="{FB0660EA-06A2-45BC-A5D2-672B0DE14755}" presName="rect3" presStyleLbl="alignAcc1" presStyleIdx="2" presStyleCnt="4"/>
      <dgm:spPr/>
      <dgm:t>
        <a:bodyPr/>
        <a:lstStyle/>
        <a:p>
          <a:endParaRPr lang="ru-RU"/>
        </a:p>
      </dgm:t>
    </dgm:pt>
    <dgm:pt modelId="{54E477FB-91F2-473A-BA33-44D6BF110414}" type="pres">
      <dgm:prSet presAssocID="{C37FA95C-1934-4184-A596-00A3DDA031EC}" presName="vertSpace4" presStyleLbl="node1" presStyleIdx="2" presStyleCnt="4"/>
      <dgm:spPr/>
    </dgm:pt>
    <dgm:pt modelId="{14AFDC7C-025F-44A3-B8DC-01EE8808F10B}" type="pres">
      <dgm:prSet presAssocID="{C37FA95C-1934-4184-A596-00A3DDA031EC}" presName="circle4" presStyleLbl="node1" presStyleIdx="3" presStyleCnt="4"/>
      <dgm:spPr/>
    </dgm:pt>
    <dgm:pt modelId="{225B1C5E-B272-4E97-9994-CA5CE5C049AB}" type="pres">
      <dgm:prSet presAssocID="{C37FA95C-1934-4184-A596-00A3DDA031EC}" presName="rect4" presStyleLbl="alignAcc1" presStyleIdx="3" presStyleCnt="4"/>
      <dgm:spPr/>
      <dgm:t>
        <a:bodyPr/>
        <a:lstStyle/>
        <a:p>
          <a:endParaRPr lang="ru-RU"/>
        </a:p>
      </dgm:t>
    </dgm:pt>
    <dgm:pt modelId="{0B285E01-1DD2-433D-83DD-BC690F7883C2}" type="pres">
      <dgm:prSet presAssocID="{737C4B83-72C1-4B8A-9A05-19A2407BB79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C5F9F-8401-4688-A939-7224D84ACCA7}" type="pres">
      <dgm:prSet presAssocID="{24BE2442-60F6-48B2-B902-DC7C9DE4D93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AF02-4F2F-4680-B50C-3587A8DAA090}" type="pres">
      <dgm:prSet presAssocID="{FB0660EA-06A2-45BC-A5D2-672B0DE1475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B1697-88F9-4CD0-9F70-847A0586BE3A}" type="pres">
      <dgm:prSet presAssocID="{C37FA95C-1934-4184-A596-00A3DDA031E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1697D-2261-4376-B4AE-BC9B769B54E7}" type="presOf" srcId="{737C4B83-72C1-4B8A-9A05-19A2407BB79B}" destId="{925FC217-EE5E-40DC-B269-AC1217F0B5F5}" srcOrd="0" destOrd="0" presId="urn:microsoft.com/office/officeart/2005/8/layout/target3"/>
    <dgm:cxn modelId="{0B4B4A73-046B-4129-96DA-494E9155A1B7}" type="presOf" srcId="{737C4B83-72C1-4B8A-9A05-19A2407BB79B}" destId="{0B285E01-1DD2-433D-83DD-BC690F7883C2}" srcOrd="1" destOrd="0" presId="urn:microsoft.com/office/officeart/2005/8/layout/target3"/>
    <dgm:cxn modelId="{A6C6D77B-F402-4F07-B685-00448281BCF7}" type="presOf" srcId="{C37FA95C-1934-4184-A596-00A3DDA031EC}" destId="{28FB1697-88F9-4CD0-9F70-847A0586BE3A}" srcOrd="1" destOrd="0" presId="urn:microsoft.com/office/officeart/2005/8/layout/target3"/>
    <dgm:cxn modelId="{3F8D915F-7E7A-4760-910F-A20F2F9FF75F}" type="presOf" srcId="{24BE2442-60F6-48B2-B902-DC7C9DE4D93A}" destId="{02B45EEA-FCC3-41AB-BF2B-BD03EF5DC2A4}" srcOrd="0" destOrd="0" presId="urn:microsoft.com/office/officeart/2005/8/layout/target3"/>
    <dgm:cxn modelId="{D53A3ABA-9828-4101-928E-6511FD623A92}" type="presOf" srcId="{C37FA95C-1934-4184-A596-00A3DDA031EC}" destId="{225B1C5E-B272-4E97-9994-CA5CE5C049AB}" srcOrd="0" destOrd="0" presId="urn:microsoft.com/office/officeart/2005/8/layout/target3"/>
    <dgm:cxn modelId="{98EC5C2D-919D-4E10-A112-40E9DADF2041}" type="presOf" srcId="{14325312-A68A-4009-9D1A-55F66162D056}" destId="{03546DF8-5B54-427C-B3F6-396C403B7C8A}" srcOrd="0" destOrd="0" presId="urn:microsoft.com/office/officeart/2005/8/layout/target3"/>
    <dgm:cxn modelId="{8320D9B3-39FC-4035-94EC-CB2771546D40}" srcId="{14325312-A68A-4009-9D1A-55F66162D056}" destId="{FB0660EA-06A2-45BC-A5D2-672B0DE14755}" srcOrd="2" destOrd="0" parTransId="{F6385082-F5AF-45C0-92FD-5DD4C8055A80}" sibTransId="{FE888E92-BAA8-4801-89E0-FF2A68DB845C}"/>
    <dgm:cxn modelId="{F3FB1C99-D1DE-408D-B753-F3A015EF7FD4}" srcId="{14325312-A68A-4009-9D1A-55F66162D056}" destId="{737C4B83-72C1-4B8A-9A05-19A2407BB79B}" srcOrd="0" destOrd="0" parTransId="{01124CE4-B292-45F5-9335-D97A57CF0FCC}" sibTransId="{481B48EF-3077-4CC9-8DA9-5EEFEF26E235}"/>
    <dgm:cxn modelId="{A18F9477-D49F-4C7B-8DE5-C72F96EBA913}" type="presOf" srcId="{FB0660EA-06A2-45BC-A5D2-672B0DE14755}" destId="{0E6EAF02-4F2F-4680-B50C-3587A8DAA090}" srcOrd="1" destOrd="0" presId="urn:microsoft.com/office/officeart/2005/8/layout/target3"/>
    <dgm:cxn modelId="{1C03CEAB-DC41-41AE-B605-642E4CED8D64}" type="presOf" srcId="{24BE2442-60F6-48B2-B902-DC7C9DE4D93A}" destId="{EA6C5F9F-8401-4688-A939-7224D84ACCA7}" srcOrd="1" destOrd="0" presId="urn:microsoft.com/office/officeart/2005/8/layout/target3"/>
    <dgm:cxn modelId="{3E94B81F-87AC-4352-AEC6-E4EC71FFAE7C}" srcId="{14325312-A68A-4009-9D1A-55F66162D056}" destId="{24BE2442-60F6-48B2-B902-DC7C9DE4D93A}" srcOrd="1" destOrd="0" parTransId="{DE0880C0-0E04-4359-B35A-868A74086C27}" sibTransId="{843977C4-199A-4A55-89A0-AB32860040C7}"/>
    <dgm:cxn modelId="{A1E62AC6-9CED-4186-BC69-C3346D123F22}" type="presOf" srcId="{FB0660EA-06A2-45BC-A5D2-672B0DE14755}" destId="{E0E73620-A197-4BBA-A0BE-D4C6662C4FD0}" srcOrd="0" destOrd="0" presId="urn:microsoft.com/office/officeart/2005/8/layout/target3"/>
    <dgm:cxn modelId="{8E133B1E-BF44-428D-B44D-9EC98F5E7012}" srcId="{14325312-A68A-4009-9D1A-55F66162D056}" destId="{C37FA95C-1934-4184-A596-00A3DDA031EC}" srcOrd="3" destOrd="0" parTransId="{98A1815E-9C6D-4C60-88FC-77711226110D}" sibTransId="{F080B7AA-035A-48AE-8246-26337743156E}"/>
    <dgm:cxn modelId="{D685EEAC-EB4A-4C3B-8711-20DBE3C50D14}" type="presParOf" srcId="{03546DF8-5B54-427C-B3F6-396C403B7C8A}" destId="{7D3079B8-9CD9-431D-9F98-EE9CC619C5E0}" srcOrd="0" destOrd="0" presId="urn:microsoft.com/office/officeart/2005/8/layout/target3"/>
    <dgm:cxn modelId="{390F6D23-B4B5-47CD-A38E-EE691ED8DA3E}" type="presParOf" srcId="{03546DF8-5B54-427C-B3F6-396C403B7C8A}" destId="{549046D4-388C-46BD-BC4D-4C738CA2291C}" srcOrd="1" destOrd="0" presId="urn:microsoft.com/office/officeart/2005/8/layout/target3"/>
    <dgm:cxn modelId="{21BAA4DA-A494-440F-B109-B5D716E19EC7}" type="presParOf" srcId="{03546DF8-5B54-427C-B3F6-396C403B7C8A}" destId="{925FC217-EE5E-40DC-B269-AC1217F0B5F5}" srcOrd="2" destOrd="0" presId="urn:microsoft.com/office/officeart/2005/8/layout/target3"/>
    <dgm:cxn modelId="{B349AEF6-856E-47D0-9754-E6577C183194}" type="presParOf" srcId="{03546DF8-5B54-427C-B3F6-396C403B7C8A}" destId="{1FBC8167-B17E-418F-9AB5-E4529867D59D}" srcOrd="3" destOrd="0" presId="urn:microsoft.com/office/officeart/2005/8/layout/target3"/>
    <dgm:cxn modelId="{B42936F3-03B3-4202-8C0E-D2CA9DD7AD39}" type="presParOf" srcId="{03546DF8-5B54-427C-B3F6-396C403B7C8A}" destId="{0F09C740-BC3D-4A84-B00A-E15FCA0BBAB5}" srcOrd="4" destOrd="0" presId="urn:microsoft.com/office/officeart/2005/8/layout/target3"/>
    <dgm:cxn modelId="{A2132474-947E-4FDE-A4DF-92FC8092D1E8}" type="presParOf" srcId="{03546DF8-5B54-427C-B3F6-396C403B7C8A}" destId="{02B45EEA-FCC3-41AB-BF2B-BD03EF5DC2A4}" srcOrd="5" destOrd="0" presId="urn:microsoft.com/office/officeart/2005/8/layout/target3"/>
    <dgm:cxn modelId="{48336D4B-EAD3-432A-97AC-A9310F943D1A}" type="presParOf" srcId="{03546DF8-5B54-427C-B3F6-396C403B7C8A}" destId="{76C87AB1-82BD-4CA0-AE29-0F19B9C40151}" srcOrd="6" destOrd="0" presId="urn:microsoft.com/office/officeart/2005/8/layout/target3"/>
    <dgm:cxn modelId="{032FE387-1A12-4022-8F1A-5F087908531C}" type="presParOf" srcId="{03546DF8-5B54-427C-B3F6-396C403B7C8A}" destId="{809355C2-44F3-437C-A3B0-827CD5100B48}" srcOrd="7" destOrd="0" presId="urn:microsoft.com/office/officeart/2005/8/layout/target3"/>
    <dgm:cxn modelId="{069DA71C-F3F0-4D6E-A7EA-D8423574BAC8}" type="presParOf" srcId="{03546DF8-5B54-427C-B3F6-396C403B7C8A}" destId="{E0E73620-A197-4BBA-A0BE-D4C6662C4FD0}" srcOrd="8" destOrd="0" presId="urn:microsoft.com/office/officeart/2005/8/layout/target3"/>
    <dgm:cxn modelId="{9AD473E0-C97D-45D9-8456-0193FBD37601}" type="presParOf" srcId="{03546DF8-5B54-427C-B3F6-396C403B7C8A}" destId="{54E477FB-91F2-473A-BA33-44D6BF110414}" srcOrd="9" destOrd="0" presId="urn:microsoft.com/office/officeart/2005/8/layout/target3"/>
    <dgm:cxn modelId="{FF4E167B-CA76-47AE-A937-D920E85C8C54}" type="presParOf" srcId="{03546DF8-5B54-427C-B3F6-396C403B7C8A}" destId="{14AFDC7C-025F-44A3-B8DC-01EE8808F10B}" srcOrd="10" destOrd="0" presId="urn:microsoft.com/office/officeart/2005/8/layout/target3"/>
    <dgm:cxn modelId="{7F285E0A-445A-47E1-8BB1-963C5DD680B6}" type="presParOf" srcId="{03546DF8-5B54-427C-B3F6-396C403B7C8A}" destId="{225B1C5E-B272-4E97-9994-CA5CE5C049AB}" srcOrd="11" destOrd="0" presId="urn:microsoft.com/office/officeart/2005/8/layout/target3"/>
    <dgm:cxn modelId="{E8E29646-9C68-4F30-9491-AD17814DD9C6}" type="presParOf" srcId="{03546DF8-5B54-427C-B3F6-396C403B7C8A}" destId="{0B285E01-1DD2-433D-83DD-BC690F7883C2}" srcOrd="12" destOrd="0" presId="urn:microsoft.com/office/officeart/2005/8/layout/target3"/>
    <dgm:cxn modelId="{987FEA67-0595-4B2A-AFD0-45B9A3C66471}" type="presParOf" srcId="{03546DF8-5B54-427C-B3F6-396C403B7C8A}" destId="{EA6C5F9F-8401-4688-A939-7224D84ACCA7}" srcOrd="13" destOrd="0" presId="urn:microsoft.com/office/officeart/2005/8/layout/target3"/>
    <dgm:cxn modelId="{7E481D61-D89B-44D7-8CD3-10D529464A7E}" type="presParOf" srcId="{03546DF8-5B54-427C-B3F6-396C403B7C8A}" destId="{0E6EAF02-4F2F-4680-B50C-3587A8DAA090}" srcOrd="14" destOrd="0" presId="urn:microsoft.com/office/officeart/2005/8/layout/target3"/>
    <dgm:cxn modelId="{BA38C899-8076-4C1A-B399-393D3A9A6E07}" type="presParOf" srcId="{03546DF8-5B54-427C-B3F6-396C403B7C8A}" destId="{28FB1697-88F9-4CD0-9F70-847A0586BE3A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88F6-3D9B-4BF9-A230-8F465511AD2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58A4-9A99-4FDA-BFF1-AD61D9CBC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coreapp.ai/mai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nlinetestpad.com/" TargetMode="External"/><Relationship Id="rId4" Type="http://schemas.openxmlformats.org/officeDocument/2006/relationships/hyperlink" Target="https://www.youtube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xvik.blogspot.com/p/blog-page_20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Здравствуйте!</a:t>
            </a:r>
          </a:p>
          <a:p>
            <a:r>
              <a:rPr lang="ru-RU" sz="1800" dirty="0" smtClean="0"/>
              <a:t>Представляю вашему вниманию  одно из возможных решений в оказании помощи выпускникам при подготовке к ОГЭ по информатике: 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курс итогового повторение по предмету информатика по программе основного общего образования.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решения тренировочных заданий ученик сразу видит свой результат.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ученик не доволен своим результатом, он может неоднократно пройти тренировку. При этом задания будут сгенерированы заново и, с большой долей вероятности, не будут повторятся.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 прохождения учениками занятий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учитель видит через мониторинг прохождения урока (Приложение, рисунок 5).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Своевременность выполнение тренировочных заданий, количество попыток, время выполнения отражается в статистике в личном кабинете учителя (Приложение, рисунок 6).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Апробация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была проведена в апреле-мае 2020 года с 68 учащимися из пяти 9 классов при организации итогового повторения курса информатики основной школы. На слайде представлены количественные показатели выполнения контрольного блока занятий.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z="1200" strike="sng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Результаты его апробации были представлены коллегам, на заседании методического объединения учителей математики и информатики школы 152 в августе 2020 года,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30 сентября 2020 года проведено ОГЭ в 10 классах. сопоставление результатов тренировочных работ и выполнение заданий по темам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приведено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слайде.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выполнения заданий ОГЭ по темам занятий 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сопоставимы с результатами тренировочных работ. Это позволяет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 вывод о целесообразности использования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обучении.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такой формы проведения занятий позволяет говорить о том, что данная форма дистанционного обучения была оправдана,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Снижается количество вопросов от учеников и родителей учителю, когда участники образовательного процесса видят объём учебного материала, получают результат сразу по итогу выполнения задания, а не ждут, когда учитель проверит и выставит отметку, имеют возможность многократно вернуться к материалу занятия, сделать несколько попыток решения тренировочных заданий.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формате очного обучения,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разработанные занятия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курса, служат слабоуспевающим ученикам помощью в устранении пробелов в знаниях, актуальны в ходе сопутствующего повторения.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планируется: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Дополнение уже существующих занятий курса новыми занятиями с рассмотрением заданий повышенного и высокого уровня сложности.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новых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курсов урочной и внеурочной деятельности по отдельным темам, разделам предмета.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Передача (отчуждение) курса для использования другими педагогами.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Продвижение проекта на методических семинарах, мастер-классах, как примера использования инструментов цифровой образовательной среды.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Доступ к курсу открыт в режиме 24/7 , любой желающий может пройти задания курса,</a:t>
            </a:r>
            <a:r>
              <a:rPr lang="ru-RU" baseline="0" dirty="0" smtClean="0"/>
              <a:t> увидеть свой результат. Все заинтересованные коллеги могут получить материалы и видеть прогресс своих учеников.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внимание.</a:t>
            </a:r>
          </a:p>
          <a:p>
            <a:r>
              <a:rPr lang="ru-RU" dirty="0" smtClean="0"/>
              <a:t>Готова ответить на ваши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апреле-мае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 года в период проведения дистанционного обучения возникли сложности у всех участников образовательного процесса.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Педагогии испытывали трудности в организации дистанционных занятий, у некоторых  отсутствовали умение и опыт использования цифровых образовательных ресурсов и инструментов.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У учеников трудности были связаны с самостоятельным, в большей степени, освоением учебного материала;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информация об успешности выполнения заданий задерживалась из-за последующей (часто не быстрой) проверки учителем;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необходимостью иметь учетную запись (и не одну) на различных цифровых ресурсах, где было размещено задание.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Родители испытывали тревогу об усвоении учебного материала ребёнком, отсутствовало понимание на сколько успешно ребенок продвигается в учебе на каждом этапе усвоения знаний.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К проблемам, также следует отнести, невозможность участия ребёнка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уроках, при наличии в семье двух и более детей школьного возраста, различные  технические сложности </a:t>
            </a:r>
            <a:r>
              <a:rPr lang="ru-RU" sz="1200" strike="sng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(возможность подключения на определенном устройстве, скорость интернета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strike="sng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проведении уроков </a:t>
            </a:r>
            <a:r>
              <a:rPr lang="ru-RU" sz="1200" strike="sng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strike="sng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перечисленные проблемы говорили о необходимости поиска новых форм взаимодействия всех участников образовательного процесса. Одной из таких форм взаимодействия стал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 итогового повторения, который был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опробирован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апреле мае 2020 года в школе 152 с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учащимися 9 классов. Занятия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были использованы на ряду  с проведением уроков 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в период очного обучения, при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учебной нагрузке 1 час в неделю по предмету информатика в 9 классе, занятия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могут оказать помощь в устранении пробелов  и повышению уровня подготовки 9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пункте 7 части 1 письма Министерства просвещения Российской Федерации "О направлении методических рекомендаций" говорится: "Педагогическим работникам при реализации образовательных программ общего образования, с применением электронного обучения и дистанционных образовательных технологий: рекомендуется планировать свою педагогическую деятельность с учетом системы дистанционного обучения,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простейшие, нужные для обучающихся, ресурсы и задания;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 состоит из отдельных занятий. В каждом занятии для ученика предусмотрена обратная связь, выражение учителем своего отношения к работе обучающегося, на каждое учебное действие. Итогом успешного освоения курса является своевременная успешная сдача тренировочных заданий курса. При этом учитель отслеживает и фиксирует прогресс учеников, оказывает адресную помощь в случае затруднений.</a:t>
            </a:r>
          </a:p>
          <a:p>
            <a:r>
              <a:rPr lang="ru-RU" sz="1200" strike="sng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Использованные в создании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курса ресурсы удовлетворяют следующим критериям: возможность использования без регистрации и создания учетной записи для ученика, бесплатное использование, возможность интеграции с другими цифровыми ресурсами, возможность передавать созданные материалы коллегам.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 создан на цифровой платформе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онлайн-обучения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CORE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https://live.coreapp.ai/main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На ней легко создавать образовательные материалы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делиться ими с учениками, отслеживать выполнение заданий и анализировать результаты обучения.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Также используются: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видеохостинга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youtube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LearningApps.org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для поддержки обучения и преподавания с помощью небольших общедоступных интерактивных упражнений, которые интегрированы в сценарий обучения;</a:t>
            </a:r>
          </a:p>
          <a:p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onlinetestpad.com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сервис, содержащий многофункциональный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конструктор тестов, опросов, создания интерактивных диалоговых тренажеров</a:t>
            </a:r>
            <a:endParaRPr lang="ru-RU" sz="1200" strike="sng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Структура одного учебного занятия курса обусловлена психическими особенностями современных школьников. "Поколение Z, они же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зумеры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— молодые люди, родившиеся с 1995 по 2010 год. Это первое поколение, полностью сформировавшееся под влиянием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гаджетов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соцсетей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Им совсем несложно освоить новый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гаджет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компьютерную программу, а столкнувшись с какой-либо проблемой, они в первую очередь думают, как использовать для ее решения современные технологии. ... Они привыкли к многозадачности: спокойно могут одновременно следить за несколькими экранами — смотреть фильм, работать на компьютере и переписываться в смартфоне. Однако за эти способности приходится расплачиваться целым набором слабостей. Главная — "клиповое мышление". Большинство современных молодых людей в принципе не способно концентрироваться на чем-то долго."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Особенности современного школьника учтены в структуре учебного занятия: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Теоретический блок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состоит из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текста объёмом до 10 строк, либо частей, не превышающих данный объем.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каждого блока теории, следует упражнение или короткий вопрос в форме теста или упражнение из коллекции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LearningApps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проверку понимания прочитанного в теоретическом блоке, с последующим предъявлением правильных ответов;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практическом блоке поочередно разбирается решение 3-4 типовых задач темы, Разбор типового примера представлен в виде короткого, до 3 минут, видео или изображения образца решения. После каждого примера следует аналогичного типа задание для самостоятельного решения по образцу. Ученик записывает ответ в отведенное для этого поле и получает комментарий, в случае ошибочного ответа. Комментарий представлен в виде изображения образца с правильным решением, ссылкой на теоретические факты, видеофрагмента.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Оценочный блок содержит рефлексию, и ссылку на тренировочные задания по рассматриваемой теме. Все тренировочные задания созданы с помощью цифрового инструмента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onlinetestpad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Задания из открытого банка ФИПИ, сайта Сдам ГИА: Решу ОГЭ, официальных печатных сборников [7, 8, 9].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Такая структура учебного занятия позволяет удерживать внимание ученика на протяжении всего процесса работы, повышает его мотивацию, поскольку каждое учебное действие фиксируется и оценивается, делает дистанционное обучение более эффективным.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ученика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курсом заключается в получении от учителя ссылки на курс в сети Интернет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https://oxvik.blogspot.com/p/blog-page_20.html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Ссылка вместе с инструкцией и сроками сдачи работ отправляется ученикам через электронный дневник. Приступая к каждому занятию в окне доступа ученик заполняет поле, в котором указывает свою фамилию и имя.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этого ученику открывается доступ к главному окну которое  содержит несколько цифровых дидактических единиц,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Выполненные учеником задания содержат различный комментарий, образцы правильной записи решения.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Ученик может повторно выполнить задание.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58A4-9A99-4FDA-BFF1-AD61D9CBC58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EF17-AF26-431A-BEDE-0604E598DEF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62B1-23B6-4E27-87D2-9E5D3961C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glinina@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xvik.blogspot.com/p/blog-page_2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xvik.blogspot.com/p/blog-page_2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курс итогового повторения по предмету «Информатика» по программе основного общего образования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429264"/>
            <a:ext cx="6400800" cy="92869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Глинина</a:t>
            </a:r>
            <a:r>
              <a:rPr lang="ru-RU" sz="2400" dirty="0" smtClean="0">
                <a:solidFill>
                  <a:schemeClr val="tx1"/>
                </a:solidFill>
              </a:rPr>
              <a:t> Оксана Викторовна,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информатики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1429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Муниципальное автономное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«Средняя общеобразовательная школа № 152 г. Челябинска»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ученика с </a:t>
            </a:r>
            <a:r>
              <a:rPr lang="ru-RU" dirty="0" err="1"/>
              <a:t>онлайн</a:t>
            </a:r>
            <a:r>
              <a:rPr lang="ru-RU" dirty="0"/>
              <a:t> курсом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0034" y="6321435"/>
            <a:ext cx="7972452" cy="536565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Окно результата выполнения учеником тренировочной работы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35826"/>
            <a:ext cx="7786742" cy="53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Мониторинг </a:t>
            </a:r>
            <a:r>
              <a:rPr lang="ru-RU" sz="4000" dirty="0"/>
              <a:t>прохождения </a:t>
            </a:r>
            <a:r>
              <a:rPr lang="ru-RU" sz="4000" dirty="0" smtClean="0"/>
              <a:t>занятия</a:t>
            </a: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929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Статистика тренировочных работ</a:t>
            </a:r>
            <a:endParaRPr lang="ru-RU" sz="4000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686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Сопоставление результатов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97000"/>
          <a:ext cx="8501124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  <a:gridCol w="1262072"/>
                <a:gridCol w="1416854"/>
                <a:gridCol w="1416854"/>
                <a:gridCol w="1547822"/>
                <a:gridCol w="1285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информации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Основы логики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Информационные модели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Исполнители и алгоритмы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Системы счисления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успеваемость по тренировочным работам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92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Справились с задание в работе ОГЭ 30.09.2020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80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Развитие </a:t>
            </a:r>
            <a:r>
              <a:rPr lang="ru-RU" sz="4000" dirty="0" err="1" smtClean="0"/>
              <a:t>онлайн</a:t>
            </a:r>
            <a:r>
              <a:rPr lang="ru-RU" sz="4000" dirty="0" smtClean="0"/>
              <a:t> курса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47251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Открытый доступ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64291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http://oxvik.blogspot.com/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57429"/>
            <a:ext cx="9086720" cy="299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072330" y="4429132"/>
            <a:ext cx="178595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500694" y="1571612"/>
            <a:ext cx="3286148" cy="24288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2584459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курс итогового повторения по предмету «Информатика» по программе основного общего образования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929066"/>
            <a:ext cx="6400800" cy="2428892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Глинина</a:t>
            </a:r>
            <a:r>
              <a:rPr lang="ru-RU" sz="2400" dirty="0" smtClean="0">
                <a:solidFill>
                  <a:schemeClr val="tx1"/>
                </a:solidFill>
              </a:rPr>
              <a:t> Оксана Викторовна,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информатики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oglinina@mail.ru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МАОУ «СОШ № 152 г. Челябинска»,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г. Челябинск, ул. Чичерина, д. 3 </a:t>
            </a:r>
          </a:p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Трудности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Выход есть!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939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Цифровые ресурсы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472518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939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Поколение </a:t>
            </a:r>
            <a:r>
              <a:rPr lang="en-US" sz="4000" dirty="0" smtClean="0"/>
              <a:t>Z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Структура учебного занятия</a:t>
            </a:r>
            <a:endParaRPr lang="ru-RU" sz="4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142984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ученика с </a:t>
            </a:r>
            <a:r>
              <a:rPr lang="ru-RU" dirty="0" err="1"/>
              <a:t>онлайн</a:t>
            </a:r>
            <a:r>
              <a:rPr lang="ru-RU" dirty="0"/>
              <a:t> курсом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7972452" cy="5365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hlinkClick r:id="rId3"/>
              </a:rPr>
              <a:t>https://oxvik.blogspot.com/p/blog-page_20.html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87154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8"/>
          <p:cNvSpPr>
            <a:spLocks noGrp="1"/>
          </p:cNvSpPr>
          <p:nvPr>
            <p:ph type="body" idx="1"/>
          </p:nvPr>
        </p:nvSpPr>
        <p:spPr>
          <a:xfrm>
            <a:off x="500034" y="6321435"/>
            <a:ext cx="3643338" cy="5365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Окно доступа к занятию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ученика с </a:t>
            </a:r>
            <a:r>
              <a:rPr lang="ru-RU" dirty="0" err="1"/>
              <a:t>онлайн</a:t>
            </a:r>
            <a:r>
              <a:rPr lang="ru-RU" dirty="0"/>
              <a:t> курсом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7972452" cy="5365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hlinkClick r:id="rId3"/>
              </a:rPr>
              <a:t>https://oxvik.blogspot.com/p/blog-page_20.html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Текст 8"/>
          <p:cNvSpPr>
            <a:spLocks noGrp="1"/>
          </p:cNvSpPr>
          <p:nvPr>
            <p:ph type="body" idx="1"/>
          </p:nvPr>
        </p:nvSpPr>
        <p:spPr>
          <a:xfrm>
            <a:off x="2857488" y="6321435"/>
            <a:ext cx="3643338" cy="5365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Главное окно занятия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ученика с </a:t>
            </a:r>
            <a:r>
              <a:rPr lang="ru-RU" dirty="0" err="1"/>
              <a:t>онлайн</a:t>
            </a:r>
            <a:r>
              <a:rPr lang="ru-RU" dirty="0"/>
              <a:t> курсом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5011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0034" y="6321435"/>
            <a:ext cx="7972452" cy="5365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Примеры комментария к заданиям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623</Words>
  <Application>Microsoft Office PowerPoint</Application>
  <PresentationFormat>Экран (4:3)</PresentationFormat>
  <Paragraphs>150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Онлайн курс итогового повторения по предмету «Информатика» по программе основного общего образования</vt:lpstr>
      <vt:lpstr>Трудности</vt:lpstr>
      <vt:lpstr>Выход есть!</vt:lpstr>
      <vt:lpstr>Цифровые ресурсы</vt:lpstr>
      <vt:lpstr>Поколение Z</vt:lpstr>
      <vt:lpstr>Структура учебного занятия</vt:lpstr>
      <vt:lpstr>Работа ученика с онлайн курсом </vt:lpstr>
      <vt:lpstr>Работа ученика с онлайн курсом </vt:lpstr>
      <vt:lpstr>Работа ученика с онлайн курсом </vt:lpstr>
      <vt:lpstr>Работа ученика с онлайн курсом </vt:lpstr>
      <vt:lpstr>Мониторинг прохождения занятия</vt:lpstr>
      <vt:lpstr>Статистика тренировочных работ</vt:lpstr>
      <vt:lpstr>Слайд 13</vt:lpstr>
      <vt:lpstr>Сопоставление результатов</vt:lpstr>
      <vt:lpstr>Развитие онлайн курса</vt:lpstr>
      <vt:lpstr>Открытый доступ</vt:lpstr>
      <vt:lpstr>Онлайн курс итогового повторения по предмету «Информатика» по программе основного общего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</dc:creator>
  <cp:lastModifiedBy>alf</cp:lastModifiedBy>
  <cp:revision>77</cp:revision>
  <dcterms:created xsi:type="dcterms:W3CDTF">2020-10-07T13:26:36Z</dcterms:created>
  <dcterms:modified xsi:type="dcterms:W3CDTF">2020-10-29T06:17:34Z</dcterms:modified>
</cp:coreProperties>
</file>