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6" r:id="rId10"/>
    <p:sldId id="267" r:id="rId11"/>
    <p:sldId id="271" r:id="rId12"/>
    <p:sldId id="268" r:id="rId13"/>
    <p:sldId id="263" r:id="rId14"/>
    <p:sldId id="264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DC818-A8C3-4B62-8026-AA0328F79B92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E5E3CB6A-B919-4A45-87EA-667E12B92007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Google-форма 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682FC9-5A84-4EDA-9611-6284A7E120EF}" type="parTrans" cxnId="{99E43ABD-3133-430B-BBEA-FF108C7DE7B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7424F8-95D6-4FB4-8EFC-0B9F9A0E8467}" type="sibTrans" cxnId="{99E43ABD-3133-430B-BBEA-FF108C7DE7B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E39F20-6A5C-4993-8D74-2A24C1E2A0A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Простота в использовании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7A6395-23E7-4FD5-9886-E70E9FB1A8C4}" type="parTrans" cxnId="{50B2E5AB-0D97-4967-A96D-47CA748A09A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31F9EB-008A-48FE-B1BF-249A3748EE13}" type="sibTrans" cxnId="{50B2E5AB-0D97-4967-A96D-47CA748A09A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B8D53A-580F-4BF4-BD13-3FA509C87F9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Доступность 27/7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0B91E2-B16C-4C15-A33F-97E1FF68B160}" type="parTrans" cxnId="{7547B0E3-CBE4-41F9-9125-88B1C4B369E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692128-E7DA-4DB0-98AF-C16D15C7533E}" type="sibTrans" cxnId="{7547B0E3-CBE4-41F9-9125-88B1C4B369E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E70295-2269-4FE7-82F7-5690586B093D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Индивидуальное оформление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4DFBA8-90BD-4A31-A58A-85B1C0108FA5}" type="parTrans" cxnId="{55AD861D-F920-4537-9812-079D72F395E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54045A-1B3C-4DCD-8077-90B04B971DEC}" type="sibTrans" cxnId="{55AD861D-F920-4537-9812-079D72F395E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A3AF7-FF3E-4986-8BD7-525C4BB88B1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Бесплатность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F8608-DF53-4D14-BE33-5EF4EF016E62}" type="parTrans" cxnId="{F86BE677-B221-47E0-BCD7-53849D8971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35D04C-E1CC-472A-A6AF-93221E1764B3}" type="sibTrans" cxnId="{F86BE677-B221-47E0-BCD7-53849D8971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591428-8C47-4A74-91A7-1A0660C6E703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Мобильность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D6EBEE-960C-4573-BA3F-FD9A300C0649}" type="parTrans" cxnId="{46B874AA-B72D-4D52-A30E-741A6B1A0B3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4D3AF6-5918-4A9D-8199-B20C9DA73855}" type="sibTrans" cxnId="{46B874AA-B72D-4D52-A30E-741A6B1A0B3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01CCD-39E9-40F2-9454-B470B86E3C69}" type="pres">
      <dgm:prSet presAssocID="{CE9DC818-A8C3-4B62-8026-AA0328F79B92}" presName="compositeShape" presStyleCnt="0">
        <dgm:presLayoutVars>
          <dgm:chMax val="7"/>
          <dgm:dir/>
          <dgm:resizeHandles val="exact"/>
        </dgm:presLayoutVars>
      </dgm:prSet>
      <dgm:spPr/>
    </dgm:pt>
    <dgm:pt modelId="{979B18DB-76ED-4FA0-96EA-DADAA34AFE20}" type="pres">
      <dgm:prSet presAssocID="{CE9DC818-A8C3-4B62-8026-AA0328F79B92}" presName="wedge1" presStyleLbl="node1" presStyleIdx="0" presStyleCnt="6" custScaleX="109818" custScaleY="104325"/>
      <dgm:spPr/>
      <dgm:t>
        <a:bodyPr/>
        <a:lstStyle/>
        <a:p>
          <a:endParaRPr lang="ru-RU"/>
        </a:p>
      </dgm:t>
    </dgm:pt>
    <dgm:pt modelId="{CA4D74A8-D6D3-4F4E-9079-2C269F4A3CA5}" type="pres">
      <dgm:prSet presAssocID="{CE9DC818-A8C3-4B62-8026-AA0328F79B9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12376-C5C6-45D2-98E5-682F3061FE24}" type="pres">
      <dgm:prSet presAssocID="{CE9DC818-A8C3-4B62-8026-AA0328F79B92}" presName="wedge2" presStyleLbl="node1" presStyleIdx="1" presStyleCnt="6" custScaleX="106341"/>
      <dgm:spPr/>
      <dgm:t>
        <a:bodyPr/>
        <a:lstStyle/>
        <a:p>
          <a:endParaRPr lang="ru-RU"/>
        </a:p>
      </dgm:t>
    </dgm:pt>
    <dgm:pt modelId="{A155ED4D-2D43-4536-A6B3-F6A2A7FE7E7F}" type="pres">
      <dgm:prSet presAssocID="{CE9DC818-A8C3-4B62-8026-AA0328F79B9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D7D6-014B-4B31-9224-9C7597B95D14}" type="pres">
      <dgm:prSet presAssocID="{CE9DC818-A8C3-4B62-8026-AA0328F79B92}" presName="wedge3" presStyleLbl="node1" presStyleIdx="2" presStyleCnt="6" custScaleX="106341" custScaleY="104602"/>
      <dgm:spPr/>
      <dgm:t>
        <a:bodyPr/>
        <a:lstStyle/>
        <a:p>
          <a:endParaRPr lang="ru-RU"/>
        </a:p>
      </dgm:t>
    </dgm:pt>
    <dgm:pt modelId="{4B620276-37B2-4B14-8A73-4933EA7A1CF6}" type="pres">
      <dgm:prSet presAssocID="{CE9DC818-A8C3-4B62-8026-AA0328F79B9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F91B-ECAA-426D-98D0-E18711BF25DC}" type="pres">
      <dgm:prSet presAssocID="{CE9DC818-A8C3-4B62-8026-AA0328F79B92}" presName="wedge4" presStyleLbl="node1" presStyleIdx="3" presStyleCnt="6" custScaleX="115253" custScaleY="104602"/>
      <dgm:spPr/>
      <dgm:t>
        <a:bodyPr/>
        <a:lstStyle/>
        <a:p>
          <a:endParaRPr lang="ru-RU"/>
        </a:p>
      </dgm:t>
    </dgm:pt>
    <dgm:pt modelId="{13C962F7-EC79-4587-9133-82794754701D}" type="pres">
      <dgm:prSet presAssocID="{CE9DC818-A8C3-4B62-8026-AA0328F79B9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3CA5E-4FD0-4E20-9D3E-6D1412A1710C}" type="pres">
      <dgm:prSet presAssocID="{CE9DC818-A8C3-4B62-8026-AA0328F79B92}" presName="wedge5" presStyleLbl="node1" presStyleIdx="4" presStyleCnt="6" custScaleX="112896" custScaleY="116797"/>
      <dgm:spPr/>
      <dgm:t>
        <a:bodyPr/>
        <a:lstStyle/>
        <a:p>
          <a:endParaRPr lang="ru-RU"/>
        </a:p>
      </dgm:t>
    </dgm:pt>
    <dgm:pt modelId="{531E934B-5337-4613-899E-8CC5BF5178FF}" type="pres">
      <dgm:prSet presAssocID="{CE9DC818-A8C3-4B62-8026-AA0328F79B9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CC519-E797-4C89-90D7-4D88DF520460}" type="pres">
      <dgm:prSet presAssocID="{CE9DC818-A8C3-4B62-8026-AA0328F79B92}" presName="wedge6" presStyleLbl="node1" presStyleIdx="5" presStyleCnt="6" custScaleX="115253" custScaleY="109705"/>
      <dgm:spPr/>
      <dgm:t>
        <a:bodyPr/>
        <a:lstStyle/>
        <a:p>
          <a:endParaRPr lang="ru-RU"/>
        </a:p>
      </dgm:t>
    </dgm:pt>
    <dgm:pt modelId="{221BF84E-BADC-4957-AEE6-AC36EE98ACEA}" type="pres">
      <dgm:prSet presAssocID="{CE9DC818-A8C3-4B62-8026-AA0328F79B9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CAA3B-56D2-4F67-AC31-65A652D3A351}" type="presOf" srcId="{B5B8D53A-580F-4BF4-BD13-3FA509C87F93}" destId="{6E1CD7D6-014B-4B31-9224-9C7597B95D14}" srcOrd="0" destOrd="0" presId="urn:microsoft.com/office/officeart/2005/8/layout/chart3"/>
    <dgm:cxn modelId="{9C6A1D1E-D518-45C3-B899-191C0EFA60BB}" type="presOf" srcId="{A6E39F20-6A5C-4993-8D74-2A24C1E2A0AF}" destId="{3C412376-C5C6-45D2-98E5-682F3061FE24}" srcOrd="0" destOrd="0" presId="urn:microsoft.com/office/officeart/2005/8/layout/chart3"/>
    <dgm:cxn modelId="{7547B0E3-CBE4-41F9-9125-88B1C4B369EB}" srcId="{CE9DC818-A8C3-4B62-8026-AA0328F79B92}" destId="{B5B8D53A-580F-4BF4-BD13-3FA509C87F93}" srcOrd="2" destOrd="0" parTransId="{B20B91E2-B16C-4C15-A33F-97E1FF68B160}" sibTransId="{8C692128-E7DA-4DB0-98AF-C16D15C7533E}"/>
    <dgm:cxn modelId="{CF391E5A-F5E7-482C-87FE-28FD5A6A2643}" type="presOf" srcId="{2D0A3AF7-FF3E-4986-8BD7-525C4BB88B1B}" destId="{D693CA5E-4FD0-4E20-9D3E-6D1412A1710C}" srcOrd="0" destOrd="0" presId="urn:microsoft.com/office/officeart/2005/8/layout/chart3"/>
    <dgm:cxn modelId="{5CAC0265-57E1-4ABE-A126-FBA088B3809E}" type="presOf" srcId="{E5E3CB6A-B919-4A45-87EA-667E12B92007}" destId="{979B18DB-76ED-4FA0-96EA-DADAA34AFE20}" srcOrd="0" destOrd="0" presId="urn:microsoft.com/office/officeart/2005/8/layout/chart3"/>
    <dgm:cxn modelId="{92039C02-0AA2-43D3-AE8D-EFF9C18B6848}" type="presOf" srcId="{E5E3CB6A-B919-4A45-87EA-667E12B92007}" destId="{CA4D74A8-D6D3-4F4E-9079-2C269F4A3CA5}" srcOrd="1" destOrd="0" presId="urn:microsoft.com/office/officeart/2005/8/layout/chart3"/>
    <dgm:cxn modelId="{50B2E5AB-0D97-4967-A96D-47CA748A09A0}" srcId="{CE9DC818-A8C3-4B62-8026-AA0328F79B92}" destId="{A6E39F20-6A5C-4993-8D74-2A24C1E2A0AF}" srcOrd="1" destOrd="0" parTransId="{5B7A6395-23E7-4FD5-9886-E70E9FB1A8C4}" sibTransId="{9C31F9EB-008A-48FE-B1BF-249A3748EE13}"/>
    <dgm:cxn modelId="{ED6BACCD-4C01-4A43-92FF-1F25D0C81420}" type="presOf" srcId="{54E70295-2269-4FE7-82F7-5690586B093D}" destId="{13C962F7-EC79-4587-9133-82794754701D}" srcOrd="1" destOrd="0" presId="urn:microsoft.com/office/officeart/2005/8/layout/chart3"/>
    <dgm:cxn modelId="{20E49A35-6376-4BBF-84EE-F306C677C6F7}" type="presOf" srcId="{4C591428-8C47-4A74-91A7-1A0660C6E703}" destId="{221BF84E-BADC-4957-AEE6-AC36EE98ACEA}" srcOrd="1" destOrd="0" presId="urn:microsoft.com/office/officeart/2005/8/layout/chart3"/>
    <dgm:cxn modelId="{55AD861D-F920-4537-9812-079D72F395E7}" srcId="{CE9DC818-A8C3-4B62-8026-AA0328F79B92}" destId="{54E70295-2269-4FE7-82F7-5690586B093D}" srcOrd="3" destOrd="0" parTransId="{954DFBA8-90BD-4A31-A58A-85B1C0108FA5}" sibTransId="{B854045A-1B3C-4DCD-8077-90B04B971DEC}"/>
    <dgm:cxn modelId="{1AB242AA-3416-4DD0-9975-82F7326888E8}" type="presOf" srcId="{B5B8D53A-580F-4BF4-BD13-3FA509C87F93}" destId="{4B620276-37B2-4B14-8A73-4933EA7A1CF6}" srcOrd="1" destOrd="0" presId="urn:microsoft.com/office/officeart/2005/8/layout/chart3"/>
    <dgm:cxn modelId="{46B874AA-B72D-4D52-A30E-741A6B1A0B34}" srcId="{CE9DC818-A8C3-4B62-8026-AA0328F79B92}" destId="{4C591428-8C47-4A74-91A7-1A0660C6E703}" srcOrd="5" destOrd="0" parTransId="{2BD6EBEE-960C-4573-BA3F-FD9A300C0649}" sibTransId="{AF4D3AF6-5918-4A9D-8199-B20C9DA73855}"/>
    <dgm:cxn modelId="{B5F9177B-DFA5-4BF2-B591-6D322D372BF3}" type="presOf" srcId="{54E70295-2269-4FE7-82F7-5690586B093D}" destId="{2429F91B-ECAA-426D-98D0-E18711BF25DC}" srcOrd="0" destOrd="0" presId="urn:microsoft.com/office/officeart/2005/8/layout/chart3"/>
    <dgm:cxn modelId="{99E43ABD-3133-430B-BBEA-FF108C7DE7B9}" srcId="{CE9DC818-A8C3-4B62-8026-AA0328F79B92}" destId="{E5E3CB6A-B919-4A45-87EA-667E12B92007}" srcOrd="0" destOrd="0" parTransId="{20682FC9-5A84-4EDA-9611-6284A7E120EF}" sibTransId="{257424F8-95D6-4FB4-8EFC-0B9F9A0E8467}"/>
    <dgm:cxn modelId="{5633D0CD-3CE3-4292-8851-2A41E882B0A3}" type="presOf" srcId="{2D0A3AF7-FF3E-4986-8BD7-525C4BB88B1B}" destId="{531E934B-5337-4613-899E-8CC5BF5178FF}" srcOrd="1" destOrd="0" presId="urn:microsoft.com/office/officeart/2005/8/layout/chart3"/>
    <dgm:cxn modelId="{8DC5BDA8-79F5-4DE7-ACE2-BA15C1461088}" type="presOf" srcId="{A6E39F20-6A5C-4993-8D74-2A24C1E2A0AF}" destId="{A155ED4D-2D43-4536-A6B3-F6A2A7FE7E7F}" srcOrd="1" destOrd="0" presId="urn:microsoft.com/office/officeart/2005/8/layout/chart3"/>
    <dgm:cxn modelId="{F86BE677-B221-47E0-BCD7-53849D89717E}" srcId="{CE9DC818-A8C3-4B62-8026-AA0328F79B92}" destId="{2D0A3AF7-FF3E-4986-8BD7-525C4BB88B1B}" srcOrd="4" destOrd="0" parTransId="{707F8608-DF53-4D14-BE33-5EF4EF016E62}" sibTransId="{EB35D04C-E1CC-472A-A6AF-93221E1764B3}"/>
    <dgm:cxn modelId="{CEF318C8-EA21-4856-9E41-4474E462824C}" type="presOf" srcId="{4C591428-8C47-4A74-91A7-1A0660C6E703}" destId="{549CC519-E797-4C89-90D7-4D88DF520460}" srcOrd="0" destOrd="0" presId="urn:microsoft.com/office/officeart/2005/8/layout/chart3"/>
    <dgm:cxn modelId="{153D3EC6-E0FF-41DE-A992-6E735314F12D}" type="presOf" srcId="{CE9DC818-A8C3-4B62-8026-AA0328F79B92}" destId="{75E01CCD-39E9-40F2-9454-B470B86E3C69}" srcOrd="0" destOrd="0" presId="urn:microsoft.com/office/officeart/2005/8/layout/chart3"/>
    <dgm:cxn modelId="{984B3BE8-B5D1-4CD9-AFE0-AA6A73ED6FD9}" type="presParOf" srcId="{75E01CCD-39E9-40F2-9454-B470B86E3C69}" destId="{979B18DB-76ED-4FA0-96EA-DADAA34AFE20}" srcOrd="0" destOrd="0" presId="urn:microsoft.com/office/officeart/2005/8/layout/chart3"/>
    <dgm:cxn modelId="{067CD298-8D6D-439B-9905-1FF633BAF95C}" type="presParOf" srcId="{75E01CCD-39E9-40F2-9454-B470B86E3C69}" destId="{CA4D74A8-D6D3-4F4E-9079-2C269F4A3CA5}" srcOrd="1" destOrd="0" presId="urn:microsoft.com/office/officeart/2005/8/layout/chart3"/>
    <dgm:cxn modelId="{90884C1F-1A2A-44C3-8A8F-650B3B6FA60C}" type="presParOf" srcId="{75E01CCD-39E9-40F2-9454-B470B86E3C69}" destId="{3C412376-C5C6-45D2-98E5-682F3061FE24}" srcOrd="2" destOrd="0" presId="urn:microsoft.com/office/officeart/2005/8/layout/chart3"/>
    <dgm:cxn modelId="{E748D978-4BC6-48DB-B71B-D9306FF66F13}" type="presParOf" srcId="{75E01CCD-39E9-40F2-9454-B470B86E3C69}" destId="{A155ED4D-2D43-4536-A6B3-F6A2A7FE7E7F}" srcOrd="3" destOrd="0" presId="urn:microsoft.com/office/officeart/2005/8/layout/chart3"/>
    <dgm:cxn modelId="{12C8EA95-3732-40BB-93AB-87D49F7EB2C6}" type="presParOf" srcId="{75E01CCD-39E9-40F2-9454-B470B86E3C69}" destId="{6E1CD7D6-014B-4B31-9224-9C7597B95D14}" srcOrd="4" destOrd="0" presId="urn:microsoft.com/office/officeart/2005/8/layout/chart3"/>
    <dgm:cxn modelId="{22A7ED56-5E30-4896-B50F-176255B2536A}" type="presParOf" srcId="{75E01CCD-39E9-40F2-9454-B470B86E3C69}" destId="{4B620276-37B2-4B14-8A73-4933EA7A1CF6}" srcOrd="5" destOrd="0" presId="urn:microsoft.com/office/officeart/2005/8/layout/chart3"/>
    <dgm:cxn modelId="{C6765B65-DE48-44A4-A61F-64ED5383DE09}" type="presParOf" srcId="{75E01CCD-39E9-40F2-9454-B470B86E3C69}" destId="{2429F91B-ECAA-426D-98D0-E18711BF25DC}" srcOrd="6" destOrd="0" presId="urn:microsoft.com/office/officeart/2005/8/layout/chart3"/>
    <dgm:cxn modelId="{3D0FE2E8-F937-4138-8F5A-E77FEE75D249}" type="presParOf" srcId="{75E01CCD-39E9-40F2-9454-B470B86E3C69}" destId="{13C962F7-EC79-4587-9133-82794754701D}" srcOrd="7" destOrd="0" presId="urn:microsoft.com/office/officeart/2005/8/layout/chart3"/>
    <dgm:cxn modelId="{73998D26-3F95-4AFF-9A0A-64DA56B312C6}" type="presParOf" srcId="{75E01CCD-39E9-40F2-9454-B470B86E3C69}" destId="{D693CA5E-4FD0-4E20-9D3E-6D1412A1710C}" srcOrd="8" destOrd="0" presId="urn:microsoft.com/office/officeart/2005/8/layout/chart3"/>
    <dgm:cxn modelId="{011BE1CE-B896-4358-9751-49F108FED252}" type="presParOf" srcId="{75E01CCD-39E9-40F2-9454-B470B86E3C69}" destId="{531E934B-5337-4613-899E-8CC5BF5178FF}" srcOrd="9" destOrd="0" presId="urn:microsoft.com/office/officeart/2005/8/layout/chart3"/>
    <dgm:cxn modelId="{1FE256C7-D50B-474C-B4D1-D7B66C6F54BD}" type="presParOf" srcId="{75E01CCD-39E9-40F2-9454-B470B86E3C69}" destId="{549CC519-E797-4C89-90D7-4D88DF520460}" srcOrd="10" destOrd="0" presId="urn:microsoft.com/office/officeart/2005/8/layout/chart3"/>
    <dgm:cxn modelId="{D1D16487-A620-4967-AB92-0A2F9D7F1439}" type="presParOf" srcId="{75E01CCD-39E9-40F2-9454-B470B86E3C69}" destId="{221BF84E-BADC-4957-AEE6-AC36EE98ACEA}" srcOrd="11" destOrd="0" presId="urn:microsoft.com/office/officeart/2005/8/layout/char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F027F-9525-47B8-B3F4-9601E199A9E4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62D23170-9079-4773-91B6-5611B90CF87E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более тщательно и детально планировать деятельность обучаемого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6BD40050-E28A-4B08-9C4F-D97ED31F743A}" type="parTrans" cxnId="{5CB9B9CA-945C-43F9-B364-84639019C1FF}">
      <dgm:prSet/>
      <dgm:spPr/>
      <dgm:t>
        <a:bodyPr/>
        <a:lstStyle/>
        <a:p>
          <a:endParaRPr lang="ru-RU"/>
        </a:p>
      </dgm:t>
    </dgm:pt>
    <dgm:pt modelId="{741002A7-8B7D-4F20-84B5-ED622AE8910A}" type="sibTrans" cxnId="{5CB9B9CA-945C-43F9-B364-84639019C1FF}">
      <dgm:prSet/>
      <dgm:spPr/>
      <dgm:t>
        <a:bodyPr/>
        <a:lstStyle/>
        <a:p>
          <a:endParaRPr lang="ru-RU"/>
        </a:p>
      </dgm:t>
    </dgm:pt>
    <dgm:pt modelId="{51FA1C53-79E2-47BC-9225-F042761BAB76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создавать простейшие, нужные для обучающихся задания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C1F92000-13C1-4AA5-A551-C637D5B88ECF}" type="parTrans" cxnId="{C35A1809-24B2-4A60-84D5-AB54E7744565}">
      <dgm:prSet/>
      <dgm:spPr/>
      <dgm:t>
        <a:bodyPr/>
        <a:lstStyle/>
        <a:p>
          <a:endParaRPr lang="ru-RU"/>
        </a:p>
      </dgm:t>
    </dgm:pt>
    <dgm:pt modelId="{28955789-9969-4C21-AE62-74EE994228D4}" type="sibTrans" cxnId="{C35A1809-24B2-4A60-84D5-AB54E7744565}">
      <dgm:prSet/>
      <dgm:spPr/>
      <dgm:t>
        <a:bodyPr/>
        <a:lstStyle/>
        <a:p>
          <a:endParaRPr lang="ru-RU"/>
        </a:p>
      </dgm:t>
    </dgm:pt>
    <dgm:pt modelId="{98BA70C1-4487-487C-B275-3A3B225BE4F4}">
      <dgm:prSet/>
      <dgm:spPr/>
      <dgm:t>
        <a:bodyPr/>
        <a:lstStyle/>
        <a:p>
          <a:endParaRPr lang="ru-RU" dirty="0" smtClean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endParaRPr lang="ru-RU" dirty="0" smtClean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endParaRPr lang="ru-RU" dirty="0" smtClean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Использование </a:t>
          </a:r>
        </a:p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Google-форм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6748FB07-8AF2-4F34-A7A0-1B7D3B9F3547}" type="parTrans" cxnId="{F56217B5-211F-42E6-8F49-22E667A7A713}">
      <dgm:prSet/>
      <dgm:spPr/>
      <dgm:t>
        <a:bodyPr/>
        <a:lstStyle/>
        <a:p>
          <a:endParaRPr lang="ru-RU"/>
        </a:p>
      </dgm:t>
    </dgm:pt>
    <dgm:pt modelId="{8CACB49C-DD43-48B2-B8FC-8152723576F2}" type="sibTrans" cxnId="{F56217B5-211F-42E6-8F49-22E667A7A713}">
      <dgm:prSet/>
      <dgm:spPr/>
      <dgm:t>
        <a:bodyPr/>
        <a:lstStyle/>
        <a:p>
          <a:endParaRPr lang="ru-RU"/>
        </a:p>
      </dgm:t>
    </dgm:pt>
    <dgm:pt modelId="{56889503-8883-4A4A-A1B9-36FFE69AC452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предлагать все необходимые учебные материалы 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A0D238D7-43D4-42FB-86C9-34C675C41871}" type="parTrans" cxnId="{5D08469F-D212-4272-91E0-222C3575A6DD}">
      <dgm:prSet/>
      <dgm:spPr/>
      <dgm:t>
        <a:bodyPr/>
        <a:lstStyle/>
        <a:p>
          <a:endParaRPr lang="ru-RU"/>
        </a:p>
      </dgm:t>
    </dgm:pt>
    <dgm:pt modelId="{F74F6A83-DC0A-4814-B074-17764F4BD8AD}" type="sibTrans" cxnId="{5D08469F-D212-4272-91E0-222C3575A6DD}">
      <dgm:prSet/>
      <dgm:spPr/>
      <dgm:t>
        <a:bodyPr/>
        <a:lstStyle/>
        <a:p>
          <a:endParaRPr lang="ru-RU"/>
        </a:p>
      </dgm:t>
    </dgm:pt>
    <dgm:pt modelId="{463DCC77-BE9A-4EE0-9616-9F5728E1C744}" type="pres">
      <dgm:prSet presAssocID="{78FF027F-9525-47B8-B3F4-9601E199A9E4}" presName="Name0" presStyleCnt="0">
        <dgm:presLayoutVars>
          <dgm:dir/>
          <dgm:animLvl val="lvl"/>
          <dgm:resizeHandles val="exact"/>
        </dgm:presLayoutVars>
      </dgm:prSet>
      <dgm:spPr/>
    </dgm:pt>
    <dgm:pt modelId="{34151864-5796-47EC-868E-5F27537A04CE}" type="pres">
      <dgm:prSet presAssocID="{98BA70C1-4487-487C-B275-3A3B225BE4F4}" presName="Name8" presStyleCnt="0"/>
      <dgm:spPr/>
    </dgm:pt>
    <dgm:pt modelId="{BF01F3BC-393F-4DA3-B291-832B7F0A42E9}" type="pres">
      <dgm:prSet presAssocID="{98BA70C1-4487-487C-B275-3A3B225BE4F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372DE-E378-4138-9A07-CD0A859030B4}" type="pres">
      <dgm:prSet presAssocID="{98BA70C1-4487-487C-B275-3A3B225BE4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5E1AD-B5AF-477B-8E7A-9E1AD8353601}" type="pres">
      <dgm:prSet presAssocID="{51FA1C53-79E2-47BC-9225-F042761BAB76}" presName="Name8" presStyleCnt="0"/>
      <dgm:spPr/>
    </dgm:pt>
    <dgm:pt modelId="{65BD87BD-0B8B-4816-8AB2-CD416677DEB1}" type="pres">
      <dgm:prSet presAssocID="{51FA1C53-79E2-47BC-9225-F042761BAB76}" presName="level" presStyleLbl="node1" presStyleIdx="1" presStyleCnt="4" custScaleY="640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D3B38-F2FA-420E-B305-F299F5E12815}" type="pres">
      <dgm:prSet presAssocID="{51FA1C53-79E2-47BC-9225-F042761BAB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D0247-4512-49B3-AAFF-29620B6F6088}" type="pres">
      <dgm:prSet presAssocID="{62D23170-9079-4773-91B6-5611B90CF87E}" presName="Name8" presStyleCnt="0"/>
      <dgm:spPr/>
    </dgm:pt>
    <dgm:pt modelId="{26CB6543-8A4C-4212-B1D0-1B2531905DFE}" type="pres">
      <dgm:prSet presAssocID="{62D23170-9079-4773-91B6-5611B90CF87E}" presName="level" presStyleLbl="node1" presStyleIdx="2" presStyleCnt="4" custScaleY="478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3843C-635A-4F85-99DB-4B8F3A4676E6}" type="pres">
      <dgm:prSet presAssocID="{62D23170-9079-4773-91B6-5611B90CF8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BD5CC-CE46-476C-9B4E-57473346989E}" type="pres">
      <dgm:prSet presAssocID="{56889503-8883-4A4A-A1B9-36FFE69AC452}" presName="Name8" presStyleCnt="0"/>
      <dgm:spPr/>
    </dgm:pt>
    <dgm:pt modelId="{17B06746-5D29-447D-A02E-F5BDF3F1A9F0}" type="pres">
      <dgm:prSet presAssocID="{56889503-8883-4A4A-A1B9-36FFE69AC452}" presName="level" presStyleLbl="node1" presStyleIdx="3" presStyleCnt="4" custScaleY="285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49132-7EC2-4F42-BE1A-8F8072FEE87D}" type="pres">
      <dgm:prSet presAssocID="{56889503-8883-4A4A-A1B9-36FFE69AC4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D1F14-97A2-4683-A3A5-176361F297DA}" type="presOf" srcId="{56889503-8883-4A4A-A1B9-36FFE69AC452}" destId="{17B06746-5D29-447D-A02E-F5BDF3F1A9F0}" srcOrd="0" destOrd="0" presId="urn:microsoft.com/office/officeart/2005/8/layout/pyramid1"/>
    <dgm:cxn modelId="{9A02913D-F669-4CAB-A575-A9B592828D8C}" type="presOf" srcId="{78FF027F-9525-47B8-B3F4-9601E199A9E4}" destId="{463DCC77-BE9A-4EE0-9616-9F5728E1C744}" srcOrd="0" destOrd="0" presId="urn:microsoft.com/office/officeart/2005/8/layout/pyramid1"/>
    <dgm:cxn modelId="{507E3712-92F8-4164-AF07-7F8590412E4B}" type="presOf" srcId="{51FA1C53-79E2-47BC-9225-F042761BAB76}" destId="{65BD87BD-0B8B-4816-8AB2-CD416677DEB1}" srcOrd="0" destOrd="0" presId="urn:microsoft.com/office/officeart/2005/8/layout/pyramid1"/>
    <dgm:cxn modelId="{5F31BD87-1362-44FB-AC7C-FCBE73940C23}" type="presOf" srcId="{62D23170-9079-4773-91B6-5611B90CF87E}" destId="{DFA3843C-635A-4F85-99DB-4B8F3A4676E6}" srcOrd="1" destOrd="0" presId="urn:microsoft.com/office/officeart/2005/8/layout/pyramid1"/>
    <dgm:cxn modelId="{ADFDA9A4-DE5D-4067-A669-ADD933DCF770}" type="presOf" srcId="{62D23170-9079-4773-91B6-5611B90CF87E}" destId="{26CB6543-8A4C-4212-B1D0-1B2531905DFE}" srcOrd="0" destOrd="0" presId="urn:microsoft.com/office/officeart/2005/8/layout/pyramid1"/>
    <dgm:cxn modelId="{5CB9B9CA-945C-43F9-B364-84639019C1FF}" srcId="{78FF027F-9525-47B8-B3F4-9601E199A9E4}" destId="{62D23170-9079-4773-91B6-5611B90CF87E}" srcOrd="2" destOrd="0" parTransId="{6BD40050-E28A-4B08-9C4F-D97ED31F743A}" sibTransId="{741002A7-8B7D-4F20-84B5-ED622AE8910A}"/>
    <dgm:cxn modelId="{5D08469F-D212-4272-91E0-222C3575A6DD}" srcId="{78FF027F-9525-47B8-B3F4-9601E199A9E4}" destId="{56889503-8883-4A4A-A1B9-36FFE69AC452}" srcOrd="3" destOrd="0" parTransId="{A0D238D7-43D4-42FB-86C9-34C675C41871}" sibTransId="{F74F6A83-DC0A-4814-B074-17764F4BD8AD}"/>
    <dgm:cxn modelId="{EC89F545-10F3-4425-90FE-BFFC692AB1B1}" type="presOf" srcId="{51FA1C53-79E2-47BC-9225-F042761BAB76}" destId="{873D3B38-F2FA-420E-B305-F299F5E12815}" srcOrd="1" destOrd="0" presId="urn:microsoft.com/office/officeart/2005/8/layout/pyramid1"/>
    <dgm:cxn modelId="{FF1277C9-18F4-4494-B7EC-E3C0E27C9517}" type="presOf" srcId="{98BA70C1-4487-487C-B275-3A3B225BE4F4}" destId="{BF01F3BC-393F-4DA3-B291-832B7F0A42E9}" srcOrd="0" destOrd="0" presId="urn:microsoft.com/office/officeart/2005/8/layout/pyramid1"/>
    <dgm:cxn modelId="{C35A1809-24B2-4A60-84D5-AB54E7744565}" srcId="{78FF027F-9525-47B8-B3F4-9601E199A9E4}" destId="{51FA1C53-79E2-47BC-9225-F042761BAB76}" srcOrd="1" destOrd="0" parTransId="{C1F92000-13C1-4AA5-A551-C637D5B88ECF}" sibTransId="{28955789-9969-4C21-AE62-74EE994228D4}"/>
    <dgm:cxn modelId="{B5D404CA-F929-462D-A504-4F66A2481E46}" type="presOf" srcId="{56889503-8883-4A4A-A1B9-36FFE69AC452}" destId="{05749132-7EC2-4F42-BE1A-8F8072FEE87D}" srcOrd="1" destOrd="0" presId="urn:microsoft.com/office/officeart/2005/8/layout/pyramid1"/>
    <dgm:cxn modelId="{F56217B5-211F-42E6-8F49-22E667A7A713}" srcId="{78FF027F-9525-47B8-B3F4-9601E199A9E4}" destId="{98BA70C1-4487-487C-B275-3A3B225BE4F4}" srcOrd="0" destOrd="0" parTransId="{6748FB07-8AF2-4F34-A7A0-1B7D3B9F3547}" sibTransId="{8CACB49C-DD43-48B2-B8FC-8152723576F2}"/>
    <dgm:cxn modelId="{826FFEE0-7921-48F5-AF89-E0CEB7D39768}" type="presOf" srcId="{98BA70C1-4487-487C-B275-3A3B225BE4F4}" destId="{9C5372DE-E378-4138-9A07-CD0A859030B4}" srcOrd="1" destOrd="0" presId="urn:microsoft.com/office/officeart/2005/8/layout/pyramid1"/>
    <dgm:cxn modelId="{C87142AD-7B44-484F-A42C-73FB7BE95996}" type="presParOf" srcId="{463DCC77-BE9A-4EE0-9616-9F5728E1C744}" destId="{34151864-5796-47EC-868E-5F27537A04CE}" srcOrd="0" destOrd="0" presId="urn:microsoft.com/office/officeart/2005/8/layout/pyramid1"/>
    <dgm:cxn modelId="{45A65543-5928-4695-B70A-7FCA275F03AB}" type="presParOf" srcId="{34151864-5796-47EC-868E-5F27537A04CE}" destId="{BF01F3BC-393F-4DA3-B291-832B7F0A42E9}" srcOrd="0" destOrd="0" presId="urn:microsoft.com/office/officeart/2005/8/layout/pyramid1"/>
    <dgm:cxn modelId="{5D1C89A9-71B4-4FFB-838A-3187566C780F}" type="presParOf" srcId="{34151864-5796-47EC-868E-5F27537A04CE}" destId="{9C5372DE-E378-4138-9A07-CD0A859030B4}" srcOrd="1" destOrd="0" presId="urn:microsoft.com/office/officeart/2005/8/layout/pyramid1"/>
    <dgm:cxn modelId="{146C790F-D113-4793-B2E3-0CFBA303405B}" type="presParOf" srcId="{463DCC77-BE9A-4EE0-9616-9F5728E1C744}" destId="{C795E1AD-B5AF-477B-8E7A-9E1AD8353601}" srcOrd="1" destOrd="0" presId="urn:microsoft.com/office/officeart/2005/8/layout/pyramid1"/>
    <dgm:cxn modelId="{73C4E6BA-FF5E-4A6C-9B3F-C52CE20B35F0}" type="presParOf" srcId="{C795E1AD-B5AF-477B-8E7A-9E1AD8353601}" destId="{65BD87BD-0B8B-4816-8AB2-CD416677DEB1}" srcOrd="0" destOrd="0" presId="urn:microsoft.com/office/officeart/2005/8/layout/pyramid1"/>
    <dgm:cxn modelId="{B0D0FC0E-D275-49B8-AB04-48A92F060B53}" type="presParOf" srcId="{C795E1AD-B5AF-477B-8E7A-9E1AD8353601}" destId="{873D3B38-F2FA-420E-B305-F299F5E12815}" srcOrd="1" destOrd="0" presId="urn:microsoft.com/office/officeart/2005/8/layout/pyramid1"/>
    <dgm:cxn modelId="{5234A0AF-CFA4-48F3-B6AF-F790217D0270}" type="presParOf" srcId="{463DCC77-BE9A-4EE0-9616-9F5728E1C744}" destId="{BB6D0247-4512-49B3-AAFF-29620B6F6088}" srcOrd="2" destOrd="0" presId="urn:microsoft.com/office/officeart/2005/8/layout/pyramid1"/>
    <dgm:cxn modelId="{86A45961-C5BD-4B84-990F-C8B3B882C1F0}" type="presParOf" srcId="{BB6D0247-4512-49B3-AAFF-29620B6F6088}" destId="{26CB6543-8A4C-4212-B1D0-1B2531905DFE}" srcOrd="0" destOrd="0" presId="urn:microsoft.com/office/officeart/2005/8/layout/pyramid1"/>
    <dgm:cxn modelId="{F2313E5B-693C-4FEF-A4D3-A182D7F70DC4}" type="presParOf" srcId="{BB6D0247-4512-49B3-AAFF-29620B6F6088}" destId="{DFA3843C-635A-4F85-99DB-4B8F3A4676E6}" srcOrd="1" destOrd="0" presId="urn:microsoft.com/office/officeart/2005/8/layout/pyramid1"/>
    <dgm:cxn modelId="{15F679C3-707E-4901-A288-DD1DFEB5FDEC}" type="presParOf" srcId="{463DCC77-BE9A-4EE0-9616-9F5728E1C744}" destId="{863BD5CC-CE46-476C-9B4E-57473346989E}" srcOrd="3" destOrd="0" presId="urn:microsoft.com/office/officeart/2005/8/layout/pyramid1"/>
    <dgm:cxn modelId="{09275A3F-237F-4BFD-8FE8-3D4F3FA5E34B}" type="presParOf" srcId="{863BD5CC-CE46-476C-9B4E-57473346989E}" destId="{17B06746-5D29-447D-A02E-F5BDF3F1A9F0}" srcOrd="0" destOrd="0" presId="urn:microsoft.com/office/officeart/2005/8/layout/pyramid1"/>
    <dgm:cxn modelId="{1B997A0E-216F-42C2-9C93-9E770B1868A2}" type="presParOf" srcId="{863BD5CC-CE46-476C-9B4E-57473346989E}" destId="{05749132-7EC2-4F42-BE1A-8F8072FEE87D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-a-voronina85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tavoronina8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-a-voronina85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tavoronina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 152\Портфолио\25.02.21_Онлайн-час учителей информатики\administrator_pk.jpg"/>
          <p:cNvPicPr>
            <a:picLocks noChangeAspect="1" noChangeArrowheads="1"/>
          </p:cNvPicPr>
          <p:nvPr/>
        </p:nvPicPr>
        <p:blipFill>
          <a:blip r:embed="rId2"/>
          <a:srcRect l="38250" t="4793" r="34000"/>
          <a:stretch>
            <a:fillRect/>
          </a:stretch>
        </p:blipFill>
        <p:spPr bwMode="auto">
          <a:xfrm>
            <a:off x="6000760" y="107147"/>
            <a:ext cx="3143272" cy="67508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06" y="745980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Google-форма </a:t>
            </a:r>
          </a:p>
          <a:p>
            <a:pPr algn="ctr"/>
            <a:r>
              <a:rPr lang="ru-RU" sz="3600" dirty="0" smtClean="0">
                <a:latin typeface="Bookman Old Style" pitchFamily="18" charset="0"/>
              </a:rPr>
              <a:t>как средство проведения дистанционного урока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" y="5357826"/>
            <a:ext cx="600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Дубровина Татьяна Андреевна, учитель информатики МАОУ «СОШ  152 г.Челябинска»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t-a-voronina85@mail.ru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vk.com/tavoronina85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8550" t="9765" r="28075" b="43359"/>
          <a:stretch>
            <a:fillRect/>
          </a:stretch>
        </p:blipFill>
        <p:spPr bwMode="auto">
          <a:xfrm>
            <a:off x="0" y="0"/>
            <a:ext cx="870051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786058"/>
            <a:ext cx="2428892" cy="571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8550" t="9765" r="28624" b="64844"/>
          <a:stretch>
            <a:fillRect/>
          </a:stretch>
        </p:blipFill>
        <p:spPr bwMode="auto">
          <a:xfrm>
            <a:off x="0" y="0"/>
            <a:ext cx="900111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857364"/>
            <a:ext cx="2928958" cy="857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28001" t="14648" r="29722" b="25781"/>
          <a:stretch>
            <a:fillRect/>
          </a:stretch>
        </p:blipFill>
        <p:spPr bwMode="auto">
          <a:xfrm>
            <a:off x="1028252" y="428604"/>
            <a:ext cx="811574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 l="28038" t="9961" r="29136" b="10937"/>
          <a:stretch>
            <a:fillRect/>
          </a:stretch>
        </p:blipFill>
        <p:spPr bwMode="auto">
          <a:xfrm>
            <a:off x="2571736" y="32947"/>
            <a:ext cx="6572296" cy="682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t="23633" r="32979" b="9961"/>
          <a:stretch>
            <a:fillRect/>
          </a:stretch>
        </p:blipFill>
        <p:spPr bwMode="auto">
          <a:xfrm>
            <a:off x="0" y="1192621"/>
            <a:ext cx="9144000" cy="50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t="24414" r="26427" b="22705"/>
          <a:stretch>
            <a:fillRect/>
          </a:stretch>
        </p:blipFill>
        <p:spPr bwMode="auto">
          <a:xfrm>
            <a:off x="714348" y="3643829"/>
            <a:ext cx="7953765" cy="32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 l="24195" t="23633" r="25292" b="55859"/>
          <a:stretch>
            <a:fillRect/>
          </a:stretch>
        </p:blipFill>
        <p:spPr bwMode="auto">
          <a:xfrm>
            <a:off x="1214414" y="-24"/>
            <a:ext cx="65722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86578" y="71414"/>
            <a:ext cx="642942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29994" y="142876"/>
            <a:ext cx="8942600" cy="6572272"/>
            <a:chOff x="3071802" y="2285992"/>
            <a:chExt cx="5929354" cy="4357718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/>
            <a:srcRect l="26940" t="16797" r="27489" b="23633"/>
            <a:stretch>
              <a:fillRect/>
            </a:stretch>
          </p:blipFill>
          <p:spPr bwMode="auto">
            <a:xfrm>
              <a:off x="3071802" y="2285992"/>
              <a:ext cx="5929354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3500430" y="2292486"/>
              <a:ext cx="51799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https://learningapps.org/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8191" y="857232"/>
            <a:ext cx="8894403" cy="5000660"/>
            <a:chOff x="178191" y="857232"/>
            <a:chExt cx="8894403" cy="50006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191" y="857232"/>
              <a:ext cx="8894403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Прямоугольник 10"/>
            <p:cNvSpPr/>
            <p:nvPr/>
          </p:nvSpPr>
          <p:spPr>
            <a:xfrm>
              <a:off x="8358214" y="5143512"/>
              <a:ext cx="714380" cy="64294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l="24158" t="17578" r="19290" b="6250"/>
          <a:stretch>
            <a:fillRect/>
          </a:stretch>
        </p:blipFill>
        <p:spPr bwMode="auto">
          <a:xfrm>
            <a:off x="16478" y="0"/>
            <a:ext cx="9056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42852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 152\Портфолио\25.02.21_Онлайн-час учителей информатики\administrator_pk.jpg"/>
          <p:cNvPicPr>
            <a:picLocks noChangeAspect="1" noChangeArrowheads="1"/>
          </p:cNvPicPr>
          <p:nvPr/>
        </p:nvPicPr>
        <p:blipFill>
          <a:blip r:embed="rId2"/>
          <a:srcRect l="38250" t="4793" r="34000"/>
          <a:stretch>
            <a:fillRect/>
          </a:stretch>
        </p:blipFill>
        <p:spPr bwMode="auto">
          <a:xfrm>
            <a:off x="6000760" y="107147"/>
            <a:ext cx="3143272" cy="67508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06" y="745980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Google-форма </a:t>
            </a:r>
          </a:p>
          <a:p>
            <a:pPr algn="ctr"/>
            <a:r>
              <a:rPr lang="ru-RU" sz="3600" dirty="0" smtClean="0">
                <a:latin typeface="Bookman Old Style" pitchFamily="18" charset="0"/>
              </a:rPr>
              <a:t>как средство проведения дистанционного урока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" y="5357826"/>
            <a:ext cx="600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Дубровина Татьяна Андреевна, учитель информатики МАОУ «СОШ  152 г.Челябинска»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t-a-voronina85@mail.ru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vk.com/tavoronina85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928794" y="-24"/>
            <a:ext cx="7215206" cy="3357586"/>
          </a:xfrm>
          <a:prstGeom prst="cloudCallout">
            <a:avLst>
              <a:gd name="adj1" fmla="val -48191"/>
              <a:gd name="adj2" fmla="val 599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школа 152\Портфолио\25.02.21_Онлайн-час учителей информатики\EUNjbx0WkAMC_91.jpg"/>
          <p:cNvPicPr>
            <a:picLocks noChangeAspect="1" noChangeArrowheads="1"/>
          </p:cNvPicPr>
          <p:nvPr/>
        </p:nvPicPr>
        <p:blipFill>
          <a:blip r:embed="rId2"/>
          <a:srcRect l="-14" t="26889" r="2513" b="13111"/>
          <a:stretch>
            <a:fillRect/>
          </a:stretch>
        </p:blipFill>
        <p:spPr bwMode="auto">
          <a:xfrm>
            <a:off x="2786050" y="862727"/>
            <a:ext cx="5143537" cy="1780455"/>
          </a:xfrm>
          <a:prstGeom prst="rect">
            <a:avLst/>
          </a:prstGeom>
          <a:noFill/>
        </p:spPr>
      </p:pic>
      <p:pic>
        <p:nvPicPr>
          <p:cNvPr id="4099" name="Picture 3" descr="E:\школа 152\Портфолио\25.02.21_Онлайн-час учителей информатики\EUNjbx0WkAMC_91.jpg"/>
          <p:cNvPicPr>
            <a:picLocks noChangeAspect="1" noChangeArrowheads="1"/>
          </p:cNvPicPr>
          <p:nvPr/>
        </p:nvPicPr>
        <p:blipFill>
          <a:blip r:embed="rId2"/>
          <a:srcRect l="30875" t="12667" r="12875" b="75111"/>
          <a:stretch>
            <a:fillRect/>
          </a:stretch>
        </p:blipFill>
        <p:spPr bwMode="auto">
          <a:xfrm>
            <a:off x="4572000" y="420667"/>
            <a:ext cx="3571900" cy="436565"/>
          </a:xfrm>
          <a:prstGeom prst="rect">
            <a:avLst/>
          </a:prstGeom>
          <a:noFill/>
        </p:spPr>
      </p:pic>
      <p:pic>
        <p:nvPicPr>
          <p:cNvPr id="4103" name="Picture 7" descr="E:\школа 152\Портфолио\25.02.21_Онлайн-час учителей информатики\301-3016393_perplexed-female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01" y="3316329"/>
            <a:ext cx="1933845" cy="35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Дистанционное обучение (ДО)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-32" y="1357298"/>
            <a:ext cx="9144064" cy="4074225"/>
            <a:chOff x="-32" y="1357298"/>
            <a:chExt cx="9144064" cy="4074225"/>
          </a:xfrm>
        </p:grpSpPr>
        <p:pic>
          <p:nvPicPr>
            <p:cNvPr id="2050" name="Picture 2" descr="E:\школа 152\Портфолио\25.02.21_Онлайн-час учителей информатики\ученик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2786058"/>
              <a:ext cx="1543367" cy="2638486"/>
            </a:xfrm>
            <a:prstGeom prst="rect">
              <a:avLst/>
            </a:prstGeom>
            <a:noFill/>
          </p:spPr>
        </p:pic>
        <p:pic>
          <p:nvPicPr>
            <p:cNvPr id="2052" name="Picture 4" descr="E:\школа 152\Портфолио\25.02.21_Онлайн-час учителей информатики\учитель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7995" y="1357298"/>
              <a:ext cx="1996037" cy="4074225"/>
            </a:xfrm>
            <a:prstGeom prst="rect">
              <a:avLst/>
            </a:prstGeom>
            <a:noFill/>
          </p:spPr>
        </p:pic>
        <p:grpSp>
          <p:nvGrpSpPr>
            <p:cNvPr id="23" name="Группа 22"/>
            <p:cNvGrpSpPr/>
            <p:nvPr/>
          </p:nvGrpSpPr>
          <p:grpSpPr>
            <a:xfrm>
              <a:off x="1785918" y="3354992"/>
              <a:ext cx="5500726" cy="500379"/>
              <a:chOff x="1785918" y="3354992"/>
              <a:chExt cx="5500726" cy="500379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1857356" y="3354992"/>
                <a:ext cx="5429288" cy="23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rot="10800000">
                <a:off x="1785918" y="3852974"/>
                <a:ext cx="5500726" cy="239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1142976" y="2637534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Интернет-технологий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4046529"/>
            <a:ext cx="692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 средства, предусматривающие интерактивность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000365" y="1117518"/>
            <a:ext cx="3000395" cy="1337609"/>
            <a:chOff x="3000365" y="1117518"/>
            <a:chExt cx="3000395" cy="1337609"/>
          </a:xfrm>
        </p:grpSpPr>
        <p:cxnSp>
          <p:nvCxnSpPr>
            <p:cNvPr id="20" name="Прямая со стрелкой 19"/>
            <p:cNvCxnSpPr>
              <a:stCxn id="3" idx="2"/>
            </p:cNvCxnSpPr>
            <p:nvPr/>
          </p:nvCxnSpPr>
          <p:spPr>
            <a:xfrm rot="5400000">
              <a:off x="3915929" y="1772796"/>
              <a:ext cx="131214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5400000">
              <a:off x="2345087" y="1798262"/>
              <a:ext cx="131214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5343894" y="1798262"/>
              <a:ext cx="131214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компоненты ДО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компоненты учебного процесса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900" y="216266"/>
            <a:ext cx="1857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214414" y="2285992"/>
            <a:ext cx="6643734" cy="4286280"/>
            <a:chOff x="1214414" y="2285992"/>
            <a:chExt cx="6643734" cy="428628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214678" y="2285992"/>
              <a:ext cx="2786082" cy="857256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  <a:endPara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857488" y="3143248"/>
              <a:ext cx="3500462" cy="857256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содержание</a:t>
              </a:r>
              <a:endPara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357422" y="4000504"/>
              <a:ext cx="4429156" cy="857256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методы</a:t>
              </a:r>
              <a:endPara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785918" y="4857760"/>
              <a:ext cx="5572164" cy="857256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организационные формы</a:t>
              </a:r>
              <a:endPara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214414" y="5715016"/>
              <a:ext cx="6643734" cy="857256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обучения</a:t>
              </a:r>
              <a:endPara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642974" y="-142900"/>
          <a:ext cx="10128523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452" t="8789" r="29722" b="6250"/>
          <a:stretch>
            <a:fillRect/>
          </a:stretch>
        </p:blipFill>
        <p:spPr bwMode="auto">
          <a:xfrm>
            <a:off x="500034" y="0"/>
            <a:ext cx="6148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86116" y="2714620"/>
            <a:ext cx="5857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7452" t="9765" r="29722" b="9179"/>
          <a:stretch>
            <a:fillRect/>
          </a:stretch>
        </p:blipFill>
        <p:spPr bwMode="auto">
          <a:xfrm>
            <a:off x="1142976" y="0"/>
            <a:ext cx="6429420" cy="68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286544"/>
            <a:ext cx="2286016" cy="571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071678"/>
            <a:ext cx="2071702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8001" t="10742" r="29722" b="6250"/>
          <a:stretch>
            <a:fillRect/>
          </a:stretch>
        </p:blipFill>
        <p:spPr bwMode="auto">
          <a:xfrm>
            <a:off x="0" y="0"/>
            <a:ext cx="62125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888974" y="1142984"/>
            <a:ext cx="8255058" cy="5715040"/>
            <a:chOff x="888974" y="1142984"/>
            <a:chExt cx="8255058" cy="571504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/>
            <a:srcRect l="28038" t="9961" r="29136" b="37304"/>
            <a:stretch>
              <a:fillRect/>
            </a:stretch>
          </p:blipFill>
          <p:spPr bwMode="auto">
            <a:xfrm>
              <a:off x="888974" y="1142984"/>
              <a:ext cx="8255058" cy="571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Прямоугольник 3"/>
            <p:cNvSpPr/>
            <p:nvPr/>
          </p:nvSpPr>
          <p:spPr>
            <a:xfrm>
              <a:off x="1142976" y="1357298"/>
              <a:ext cx="3571900" cy="4286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8596" y="1142984"/>
            <a:ext cx="8686810" cy="5715040"/>
            <a:chOff x="428596" y="1142984"/>
            <a:chExt cx="8686810" cy="5715040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/>
            <a:srcRect l="28550" t="21484" r="29722" b="29687"/>
            <a:stretch>
              <a:fillRect/>
            </a:stretch>
          </p:blipFill>
          <p:spPr bwMode="auto">
            <a:xfrm>
              <a:off x="428596" y="1142984"/>
              <a:ext cx="8686810" cy="571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642910" y="1500174"/>
              <a:ext cx="7072362" cy="7143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8001" t="9765" r="29722" b="28996"/>
          <a:stretch>
            <a:fillRect/>
          </a:stretch>
        </p:blipFill>
        <p:spPr bwMode="auto">
          <a:xfrm>
            <a:off x="-1" y="0"/>
            <a:ext cx="657888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28001" t="51758" r="29722" b="28711"/>
          <a:stretch>
            <a:fillRect/>
          </a:stretch>
        </p:blipFill>
        <p:spPr bwMode="auto">
          <a:xfrm>
            <a:off x="0" y="4482945"/>
            <a:ext cx="9144000" cy="237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06" y="2428868"/>
            <a:ext cx="2000264" cy="500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 l="28550" t="9765" r="29722" b="6250"/>
          <a:stretch>
            <a:fillRect/>
          </a:stretch>
        </p:blipFill>
        <p:spPr bwMode="auto">
          <a:xfrm>
            <a:off x="3143240" y="67617"/>
            <a:ext cx="6000792" cy="679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102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26</cp:revision>
  <dcterms:created xsi:type="dcterms:W3CDTF">2021-02-23T09:02:31Z</dcterms:created>
  <dcterms:modified xsi:type="dcterms:W3CDTF">2021-02-25T09:22:15Z</dcterms:modified>
</cp:coreProperties>
</file>