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44F5-983E-46B0-8C2D-8B8C974D4738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09E9A-F91D-497F-B52A-2E22F5125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cratch.mit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unnam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33" b="13541"/>
          <a:stretch>
            <a:fillRect/>
          </a:stretch>
        </p:blipFill>
        <p:spPr>
          <a:xfrm>
            <a:off x="1785918" y="1785926"/>
            <a:ext cx="6309375" cy="4929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315356" cy="131445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Организация </a:t>
            </a:r>
            <a:r>
              <a:rPr lang="ru-RU" sz="4000" b="1" dirty="0" smtClean="0"/>
              <a:t>урочной и внеурочной деятельности обучающихся </a:t>
            </a:r>
            <a:r>
              <a:rPr lang="ru-RU" sz="4000" b="1" dirty="0"/>
              <a:t>в среде программирования </a:t>
            </a:r>
            <a:r>
              <a:rPr lang="ru-RU" sz="4000" b="1" dirty="0" err="1"/>
              <a:t>Скретч</a:t>
            </a:r>
            <a:r>
              <a:rPr lang="ru-RU" sz="4000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https://docs.google.com/document/d/1J7PkuKoMMkdrw8YnaX_oa-xU517C72tu/edit?usp=sharing&amp;ouid=104278500071620617695&amp;rtpof=true&amp;sd=true</a:t>
            </a: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13360" r="4179" b="5499"/>
          <a:stretch>
            <a:fillRect/>
          </a:stretch>
        </p:blipFill>
        <p:spPr bwMode="auto">
          <a:xfrm>
            <a:off x="1115616" y="1484784"/>
            <a:ext cx="7272808" cy="515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6015022" cy="1000124"/>
          </a:xfrm>
        </p:spPr>
        <p:txBody>
          <a:bodyPr/>
          <a:lstStyle/>
          <a:p>
            <a:r>
              <a:rPr lang="ru-RU" dirty="0" smtClean="0"/>
              <a:t>Метод проектов</a:t>
            </a:r>
            <a:endParaRPr lang="ru-RU" dirty="0"/>
          </a:p>
        </p:txBody>
      </p:sp>
      <p:pic>
        <p:nvPicPr>
          <p:cNvPr id="4" name="Содержимое 3" descr="scale_12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3214686"/>
            <a:ext cx="4339484" cy="3525831"/>
          </a:xfrm>
        </p:spPr>
      </p:pic>
      <p:sp>
        <p:nvSpPr>
          <p:cNvPr id="5" name="Стрелка вниз 4"/>
          <p:cNvSpPr/>
          <p:nvPr/>
        </p:nvSpPr>
        <p:spPr>
          <a:xfrm>
            <a:off x="4929190" y="128586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5400000">
            <a:off x="3464711" y="2178835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285992"/>
            <a:ext cx="1714512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Решение проблемы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6322231" y="2178835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285992"/>
            <a:ext cx="1714512" cy="571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Разнообразные методы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2285992"/>
            <a:ext cx="1928826" cy="571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Интегрирование знаний и умений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http://scratch.mit.edu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7260" r="1508" b="2771"/>
          <a:stretch>
            <a:fillRect/>
          </a:stretch>
        </p:blipFill>
        <p:spPr bwMode="auto">
          <a:xfrm>
            <a:off x="2357422" y="1428736"/>
            <a:ext cx="6357982" cy="464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Команды –кубики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2921" t="20072" r="12465" b="56624"/>
          <a:stretch>
            <a:fillRect/>
          </a:stretch>
        </p:blipFill>
        <p:spPr bwMode="auto">
          <a:xfrm>
            <a:off x="2143108" y="2000240"/>
            <a:ext cx="6715172" cy="255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проектов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16" t="11769" r="6725" b="34137"/>
          <a:stretch>
            <a:fillRect/>
          </a:stretch>
        </p:blipFill>
        <p:spPr bwMode="auto">
          <a:xfrm>
            <a:off x="395536" y="1268760"/>
            <a:ext cx="79971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https://scratch.mit.edu/projects/260605259/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Математика</a:t>
            </a:r>
            <a:br>
              <a:rPr lang="ru-RU" dirty="0" smtClean="0"/>
            </a:br>
            <a:r>
              <a:rPr lang="en-US" sz="1600" dirty="0" smtClean="0"/>
              <a:t>https://scratch.mit.edu/projects/364277886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032" b="4570"/>
          <a:stretch>
            <a:fillRect/>
          </a:stretch>
        </p:blipFill>
        <p:spPr bwMode="auto">
          <a:xfrm>
            <a:off x="1187624" y="1700808"/>
            <a:ext cx="66967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https://scratch.mit.edu/projects/147239239/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70" t="10178" r="15634" b="34137"/>
          <a:stretch>
            <a:fillRect/>
          </a:stretch>
        </p:blipFill>
        <p:spPr bwMode="auto">
          <a:xfrm>
            <a:off x="1115616" y="1772816"/>
            <a:ext cx="5400600" cy="320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Выбираем и загружаем изображения - сцены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 программы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05" b="7090"/>
          <a:stretch>
            <a:fillRect/>
          </a:stretch>
        </p:blipFill>
        <p:spPr bwMode="auto">
          <a:xfrm>
            <a:off x="755576" y="1412776"/>
            <a:ext cx="7344816" cy="514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Организация урочной и внеурочной деятельности обучающихся в среде программирования Скретч. </vt:lpstr>
      <vt:lpstr>Метод проектов</vt:lpstr>
      <vt:lpstr>http://scratch.mit.edu</vt:lpstr>
      <vt:lpstr>Команды –кубики</vt:lpstr>
      <vt:lpstr>Примеры проектов</vt:lpstr>
      <vt:lpstr>Математика https://scratch.mit.edu/projects/364277886</vt:lpstr>
      <vt:lpstr>https://scratch.mit.edu/projects/147239239/</vt:lpstr>
      <vt:lpstr>Выбираем и загружаем изображения - сцены</vt:lpstr>
      <vt:lpstr>Код программы</vt:lpstr>
      <vt:lpstr>https://docs.google.com/document/d/1J7PkuKoMMkdrw8YnaX_oa-xU517C72tu/edit?usp=sharing&amp;ouid=104278500071620617695&amp;rtpof=true&amp;sd=true</vt:lpstr>
    </vt:vector>
  </TitlesOfParts>
  <Company>МБОУСОШ68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проектной деятельности обучающихся в среде программирования Скретч.</dc:title>
  <dc:creator>Пользователь</dc:creator>
  <cp:lastModifiedBy>Татьяна В. Таран</cp:lastModifiedBy>
  <cp:revision>10</cp:revision>
  <dcterms:created xsi:type="dcterms:W3CDTF">2020-03-16T07:05:56Z</dcterms:created>
  <dcterms:modified xsi:type="dcterms:W3CDTF">2021-11-23T07:22:26Z</dcterms:modified>
</cp:coreProperties>
</file>