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83" r:id="rId12"/>
    <p:sldId id="271" r:id="rId13"/>
    <p:sldId id="273" r:id="rId14"/>
    <p:sldId id="28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69" r:id="rId24"/>
    <p:sldId id="272" r:id="rId25"/>
    <p:sldId id="270" r:id="rId26"/>
    <p:sldId id="285" r:id="rId27"/>
    <p:sldId id="286" r:id="rId28"/>
    <p:sldId id="287" r:id="rId29"/>
    <p:sldId id="25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9D079-5CA3-44D6-B2EF-1A318C541EA5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3388B-8034-440B-983D-7FDA5F06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618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388B-8034-440B-983D-7FDA5F0652A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689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2BCA-7F76-44C3-9116-ABFF6405DAB0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BA62-24B7-46BD-B38A-2763C53D6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48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2BCA-7F76-44C3-9116-ABFF6405DAB0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BA62-24B7-46BD-B38A-2763C53D6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72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2BCA-7F76-44C3-9116-ABFF6405DAB0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BA62-24B7-46BD-B38A-2763C53D6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36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2BCA-7F76-44C3-9116-ABFF6405DAB0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BA62-24B7-46BD-B38A-2763C53D6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19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2BCA-7F76-44C3-9116-ABFF6405DAB0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BA62-24B7-46BD-B38A-2763C53D6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02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2BCA-7F76-44C3-9116-ABFF6405DAB0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BA62-24B7-46BD-B38A-2763C53D6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98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2BCA-7F76-44C3-9116-ABFF6405DAB0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BA62-24B7-46BD-B38A-2763C53D6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509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2BCA-7F76-44C3-9116-ABFF6405DAB0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BA62-24B7-46BD-B38A-2763C53D6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78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2BCA-7F76-44C3-9116-ABFF6405DAB0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BA62-24B7-46BD-B38A-2763C53D6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88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2BCA-7F76-44C3-9116-ABFF6405DAB0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BA62-24B7-46BD-B38A-2763C53D6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23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2BCA-7F76-44C3-9116-ABFF6405DAB0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BA62-24B7-46BD-B38A-2763C53D6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74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D2BCA-7F76-44C3-9116-ABFF6405DAB0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9BA62-24B7-46BD-B38A-2763C53D6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22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blackline-pr.ru/assets/foto/case/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6632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211960" y="5099502"/>
            <a:ext cx="4856584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Овсянникова Т.В.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Учитель информатики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МБОУ «СОШ № 68 г. Челябинска»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9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3584" r="2187" b="6111"/>
          <a:stretch/>
        </p:blipFill>
        <p:spPr bwMode="auto">
          <a:xfrm>
            <a:off x="1" y="44996"/>
            <a:ext cx="9126436" cy="5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6984268" y="158205"/>
            <a:ext cx="136815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668344" y="1628800"/>
            <a:ext cx="136815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7164288" y="2221328"/>
            <a:ext cx="864096" cy="6703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6804248" y="692696"/>
            <a:ext cx="864096" cy="6703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23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3584" r="2187" b="6111"/>
          <a:stretch/>
        </p:blipFill>
        <p:spPr bwMode="auto">
          <a:xfrm>
            <a:off x="1" y="44996"/>
            <a:ext cx="9126436" cy="5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1979712" y="2221328"/>
            <a:ext cx="1368152" cy="587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2987825" y="2808548"/>
            <a:ext cx="576063" cy="7535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5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3" t="3704" r="17187" b="25000"/>
          <a:stretch/>
        </p:blipFill>
        <p:spPr bwMode="auto">
          <a:xfrm>
            <a:off x="0" y="-1"/>
            <a:ext cx="9144000" cy="579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25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3704" r="16874" b="21852"/>
          <a:stretch/>
        </p:blipFill>
        <p:spPr bwMode="auto">
          <a:xfrm>
            <a:off x="0" y="13319"/>
            <a:ext cx="9144000" cy="602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729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3669" r="9127" b="13227"/>
          <a:stretch/>
        </p:blipFill>
        <p:spPr bwMode="auto">
          <a:xfrm>
            <a:off x="0" y="0"/>
            <a:ext cx="9144000" cy="534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674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8" t="3386" r="9921" b="4762"/>
          <a:stretch/>
        </p:blipFill>
        <p:spPr bwMode="auto">
          <a:xfrm>
            <a:off x="0" y="0"/>
            <a:ext cx="9144000" cy="601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740352" y="2754409"/>
            <a:ext cx="1240541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7079332" y="2980118"/>
            <a:ext cx="661020" cy="7200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953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1" t="11570" r="19921" b="23104"/>
          <a:stretch/>
        </p:blipFill>
        <p:spPr bwMode="auto">
          <a:xfrm>
            <a:off x="-5205" y="-1"/>
            <a:ext cx="9149205" cy="583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660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0" t="3809" r="8889" b="13933"/>
          <a:stretch/>
        </p:blipFill>
        <p:spPr bwMode="auto">
          <a:xfrm>
            <a:off x="0" y="34213"/>
            <a:ext cx="9088503" cy="526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192068" y="260648"/>
            <a:ext cx="187220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935119" y="908720"/>
            <a:ext cx="661020" cy="7200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017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7" t="9594" r="9048" b="7866"/>
          <a:stretch/>
        </p:blipFill>
        <p:spPr bwMode="auto">
          <a:xfrm>
            <a:off x="-8991" y="0"/>
            <a:ext cx="9184982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154575" y="1090575"/>
            <a:ext cx="187220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7154575" y="1770088"/>
            <a:ext cx="670733" cy="9165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08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2" t="11288" r="20159" b="15062"/>
          <a:stretch/>
        </p:blipFill>
        <p:spPr bwMode="auto">
          <a:xfrm>
            <a:off x="-30853" y="0"/>
            <a:ext cx="9221236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36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7" b="4690"/>
          <a:stretch/>
        </p:blipFill>
        <p:spPr bwMode="auto">
          <a:xfrm>
            <a:off x="0" y="957639"/>
            <a:ext cx="9144000" cy="472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0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2" t="11852" r="19921" b="15203"/>
          <a:stretch/>
        </p:blipFill>
        <p:spPr bwMode="auto">
          <a:xfrm>
            <a:off x="0" y="10255"/>
            <a:ext cx="8995680" cy="565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11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1" t="9171" r="17539" b="15278"/>
          <a:stretch/>
        </p:blipFill>
        <p:spPr bwMode="auto">
          <a:xfrm>
            <a:off x="0" y="-8767"/>
            <a:ext cx="9143999" cy="621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769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9" t="4233" r="17539" b="3915"/>
          <a:stretch/>
        </p:blipFill>
        <p:spPr bwMode="auto">
          <a:xfrm>
            <a:off x="17816" y="-18775"/>
            <a:ext cx="8226592" cy="681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063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3243" r="12388" b="6402"/>
          <a:stretch/>
        </p:blipFill>
        <p:spPr bwMode="auto">
          <a:xfrm>
            <a:off x="4507" y="0"/>
            <a:ext cx="9152657" cy="59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2483768" y="3068960"/>
            <a:ext cx="1512168" cy="911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3766964" y="3861048"/>
            <a:ext cx="1008112" cy="8640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79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4" t="10124" r="21457" b="17778"/>
          <a:stretch/>
        </p:blipFill>
        <p:spPr bwMode="auto">
          <a:xfrm>
            <a:off x="0" y="-5184"/>
            <a:ext cx="9190631" cy="631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9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t="6490" r="41260" b="15433"/>
          <a:stretch/>
        </p:blipFill>
        <p:spPr bwMode="auto">
          <a:xfrm>
            <a:off x="971600" y="-50387"/>
            <a:ext cx="6867803" cy="69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259632" y="5301208"/>
            <a:ext cx="1512168" cy="455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2749398" y="5528960"/>
            <a:ext cx="1008112" cy="8640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7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1" t="9312" r="32222" b="39753"/>
          <a:stretch/>
        </p:blipFill>
        <p:spPr bwMode="auto">
          <a:xfrm>
            <a:off x="-16904" y="404663"/>
            <a:ext cx="9160903" cy="548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95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ОГЭ. Задания </a:t>
            </a:r>
            <a:r>
              <a:rPr lang="ru-RU" b="1" dirty="0"/>
              <a:t>7. Информационно-коммуникационные технологии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Доступ к файлу </a:t>
            </a:r>
            <a:r>
              <a:rPr lang="ru-RU" sz="2000" b="1" dirty="0"/>
              <a:t>print.doc</a:t>
            </a:r>
            <a:r>
              <a:rPr lang="ru-RU" sz="2000" dirty="0"/>
              <a:t>, находящемуся на сервере </a:t>
            </a:r>
            <a:r>
              <a:rPr lang="ru-RU" sz="2000" b="1" dirty="0"/>
              <a:t>doc.com</a:t>
            </a:r>
            <a:r>
              <a:rPr lang="ru-RU" sz="2000" dirty="0"/>
              <a:t>, осуществляется по протоколу </a:t>
            </a:r>
            <a:r>
              <a:rPr lang="ru-RU" sz="2000" b="1" dirty="0" err="1"/>
              <a:t>http</a:t>
            </a:r>
            <a:r>
              <a:rPr lang="ru-RU" sz="2000" dirty="0"/>
              <a:t>. Фрагменты адреса файла закодированы цифрами от 1 до 7. Запишите последовательность этих цифр, кодирующую адрес указанного файла в сети Интернет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1</a:t>
            </a:r>
            <a:r>
              <a:rPr lang="ru-RU" sz="2000" dirty="0"/>
              <a:t>) </a:t>
            </a:r>
            <a:r>
              <a:rPr lang="ru-RU" sz="2000" dirty="0" err="1"/>
              <a:t>http</a:t>
            </a:r>
            <a:r>
              <a:rPr lang="ru-RU" sz="2000" dirty="0"/>
              <a:t> 2) .</a:t>
            </a:r>
            <a:r>
              <a:rPr lang="ru-RU" sz="2000" dirty="0" err="1" smtClean="0"/>
              <a:t>com</a:t>
            </a:r>
            <a:r>
              <a:rPr lang="ru-RU" sz="2000" dirty="0" smtClean="0"/>
              <a:t> 3</a:t>
            </a:r>
            <a:r>
              <a:rPr lang="ru-RU" sz="2000" dirty="0"/>
              <a:t>) </a:t>
            </a:r>
            <a:r>
              <a:rPr lang="ru-RU" sz="2000" dirty="0" err="1"/>
              <a:t>print</a:t>
            </a:r>
            <a:r>
              <a:rPr lang="ru-RU" sz="2000" dirty="0"/>
              <a:t> 4) </a:t>
            </a:r>
            <a:r>
              <a:rPr lang="ru-RU" sz="2000" dirty="0" err="1" smtClean="0"/>
              <a:t>doc</a:t>
            </a:r>
            <a:r>
              <a:rPr lang="ru-RU" sz="2000" dirty="0" smtClean="0"/>
              <a:t> 5</a:t>
            </a:r>
            <a:r>
              <a:rPr lang="ru-RU" sz="2000" dirty="0"/>
              <a:t>) :// 6) </a:t>
            </a:r>
            <a:r>
              <a:rPr lang="ru-RU" sz="2000" dirty="0" smtClean="0"/>
              <a:t>/ 7</a:t>
            </a:r>
            <a:r>
              <a:rPr lang="ru-RU" sz="2000" dirty="0"/>
              <a:t>) .</a:t>
            </a:r>
            <a:r>
              <a:rPr lang="ru-RU" sz="2000" dirty="0" err="1"/>
              <a:t>doc</a:t>
            </a:r>
            <a:r>
              <a:rPr lang="ru-RU" sz="2000" dirty="0"/>
              <a:t>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На месте преступления были обнаружены четыре обрывка бумаги. Следствие установило, что на них записаны фрагменты одного IP-адреса. Криминалисты обозначили эти фрагменты буквами А, Б, В и Г</a:t>
            </a:r>
            <a:r>
              <a:rPr lang="ru-RU" sz="2000" dirty="0" smtClean="0"/>
              <a:t>: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Восстановите </a:t>
            </a:r>
            <a:r>
              <a:rPr lang="ru-RU" sz="2000" dirty="0"/>
              <a:t>IP-адрес. В ответе укажите последовательность букв, обозначающих фрагменты, в порядке, соответствующем IP-адресу.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580925"/>
              </p:ext>
            </p:extLst>
          </p:nvPr>
        </p:nvGraphicFramePr>
        <p:xfrm>
          <a:off x="2267744" y="4365104"/>
          <a:ext cx="3744416" cy="936104"/>
        </p:xfrm>
        <a:graphic>
          <a:graphicData uri="http://schemas.openxmlformats.org/drawingml/2006/table">
            <a:tbl>
              <a:tblPr/>
              <a:tblGrid>
                <a:gridCol w="936104"/>
                <a:gridCol w="936104"/>
                <a:gridCol w="936104"/>
                <a:gridCol w="936104"/>
              </a:tblGrid>
              <a:tr h="45191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</a:rPr>
                        <a:t>4.243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</a:rPr>
                        <a:t>116.2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</a:rPr>
                        <a:t>.23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</a:tr>
              <a:tr h="4841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</a:rPr>
                        <a:t>А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</a:rPr>
                        <a:t>Б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</a:rPr>
                        <a:t>В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</a:rPr>
                        <a:t>Г</a:t>
                      </a: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735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ЕГЭ</a:t>
            </a:r>
            <a:r>
              <a:rPr lang="ru-RU" b="1" dirty="0"/>
              <a:t>. Задания </a:t>
            </a:r>
            <a:r>
              <a:rPr lang="ru-RU" b="1" dirty="0" smtClean="0"/>
              <a:t>11. Поиск путей в графе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1" t="11993" r="22222" b="31852"/>
          <a:stretch/>
        </p:blipFill>
        <p:spPr bwMode="auto">
          <a:xfrm>
            <a:off x="755576" y="1484852"/>
            <a:ext cx="7773495" cy="475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748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soch-6.ru/images-22-23/%D1%83%D1%87%D0%B8-%D1%80%D1%8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61892" cy="471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69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s://xn-----flciq3blvdwp.xn--p1ai/wp-content/uploads/2021/05/wy4dei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68" y="995929"/>
            <a:ext cx="9170268" cy="46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10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6" t="9001" r="31865" b="4939"/>
          <a:stretch/>
        </p:blipFill>
        <p:spPr bwMode="auto">
          <a:xfrm>
            <a:off x="1907704" y="0"/>
            <a:ext cx="5400600" cy="686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4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3243" r="12388" b="6402"/>
          <a:stretch/>
        </p:blipFill>
        <p:spPr bwMode="auto">
          <a:xfrm>
            <a:off x="4507" y="0"/>
            <a:ext cx="9152657" cy="59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4067944" y="2060848"/>
            <a:ext cx="1512168" cy="911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5436096" y="2780928"/>
            <a:ext cx="1008112" cy="8640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93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963" r="30104" b="10184"/>
          <a:stretch/>
        </p:blipFill>
        <p:spPr bwMode="auto">
          <a:xfrm>
            <a:off x="395536" y="0"/>
            <a:ext cx="8136904" cy="656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1619672" y="5946203"/>
            <a:ext cx="136815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987824" y="6270239"/>
            <a:ext cx="149391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7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2963" r="22014" b="46049"/>
          <a:stretch/>
        </p:blipFill>
        <p:spPr bwMode="auto">
          <a:xfrm>
            <a:off x="15652" y="1210444"/>
            <a:ext cx="919728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179512" y="4526384"/>
            <a:ext cx="201622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95736" y="4850420"/>
            <a:ext cx="149391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7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6" t="20185" r="33229" b="17037"/>
          <a:stretch/>
        </p:blipFill>
        <p:spPr bwMode="auto">
          <a:xfrm>
            <a:off x="1475656" y="-1"/>
            <a:ext cx="6192688" cy="686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6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9" t="14815" r="29583" b="11851"/>
          <a:stretch/>
        </p:blipFill>
        <p:spPr bwMode="auto">
          <a:xfrm>
            <a:off x="0" y="9748"/>
            <a:ext cx="8820472" cy="688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3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43</Words>
  <Application>Microsoft Office PowerPoint</Application>
  <PresentationFormat>Экран (4:3)</PresentationFormat>
  <Paragraphs>22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ОГЭ. Задания 7. Информационно-коммуникационные технологии </vt:lpstr>
      <vt:lpstr>ЕГЭ. Задания 11. Поиск путей в графе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17</cp:revision>
  <dcterms:created xsi:type="dcterms:W3CDTF">2023-03-20T04:51:17Z</dcterms:created>
  <dcterms:modified xsi:type="dcterms:W3CDTF">2023-03-20T10:57:21Z</dcterms:modified>
</cp:coreProperties>
</file>