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3EDE538-04F4-41B1-823F-7C96414821B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2AD39EF-1E11-4A6A-9A8A-C3AA0937048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E538-04F4-41B1-823F-7C96414821B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39EF-1E11-4A6A-9A8A-C3AA093704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E538-04F4-41B1-823F-7C96414821B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39EF-1E11-4A6A-9A8A-C3AA093704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E538-04F4-41B1-823F-7C96414821B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39EF-1E11-4A6A-9A8A-C3AA093704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3EDE538-04F4-41B1-823F-7C96414821B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2AD39EF-1E11-4A6A-9A8A-C3AA093704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E538-04F4-41B1-823F-7C96414821B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39EF-1E11-4A6A-9A8A-C3AA093704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E538-04F4-41B1-823F-7C96414821B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39EF-1E11-4A6A-9A8A-C3AA0937048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E538-04F4-41B1-823F-7C96414821B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39EF-1E11-4A6A-9A8A-C3AA0937048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E538-04F4-41B1-823F-7C96414821B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39EF-1E11-4A6A-9A8A-C3AA0937048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E538-04F4-41B1-823F-7C96414821B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39EF-1E11-4A6A-9A8A-C3AA093704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E538-04F4-41B1-823F-7C96414821B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39EF-1E11-4A6A-9A8A-C3AA093704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EDE538-04F4-41B1-823F-7C96414821B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AD39EF-1E11-4A6A-9A8A-C3AA0937048D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714752"/>
            <a:ext cx="6858000" cy="11620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Рекомендации по подготовке обучающихся к практической части ОГЭ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Рудакова Екатерина Евгеньевна</a:t>
            </a:r>
            <a:r>
              <a:rPr lang="ru-RU" dirty="0" smtClean="0"/>
              <a:t>, учитель информатики МАОУ «Гимназия 80 г. Челябинска», эксперт региональной комиссии по проверке заданий ОГЭ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13.2 </a:t>
            </a:r>
            <a:r>
              <a:rPr lang="ru-RU" dirty="0" smtClean="0">
                <a:solidFill>
                  <a:schemeClr val="accent1"/>
                </a:solidFill>
              </a:rPr>
              <a:t>«ИНТЕРВАЛ МЕЖДУ ТЕКСТОМ И ТАБЛИЦЕЙ»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07223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6536545" y="3821909"/>
            <a:ext cx="1357322" cy="12858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392877" y="2035959"/>
            <a:ext cx="1285884" cy="121444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13.2 </a:t>
            </a:r>
            <a:r>
              <a:rPr lang="ru-RU" dirty="0" smtClean="0">
                <a:solidFill>
                  <a:schemeClr val="accent1"/>
                </a:solidFill>
              </a:rPr>
              <a:t>«ВЫРАВНИВАНИЕ В ТАБЛИЦЕ ПО ВЕРТИКАЛЕ»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298"/>
            <a:ext cx="606351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16200000" flipH="1">
            <a:off x="1250133" y="3036091"/>
            <a:ext cx="1285884" cy="121444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4464843" y="4179099"/>
            <a:ext cx="1428760" cy="135732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14 </a:t>
            </a:r>
            <a:r>
              <a:rPr lang="ru-RU" dirty="0" smtClean="0">
                <a:solidFill>
                  <a:schemeClr val="accent1"/>
                </a:solidFill>
              </a:rPr>
              <a:t>ЭЛЕКТРОННАЯ ТАБЛИЦА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6300806" cy="551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итерии таблица.PNG"/>
          <p:cNvPicPr>
            <a:picLocks noChangeAspect="1"/>
          </p:cNvPicPr>
          <p:nvPr/>
        </p:nvPicPr>
        <p:blipFill>
          <a:blip r:embed="rId2"/>
          <a:srcRect t="2820"/>
          <a:stretch>
            <a:fillRect/>
          </a:stretch>
        </p:blipFill>
        <p:spPr>
          <a:xfrm>
            <a:off x="428596" y="1285860"/>
            <a:ext cx="5552624" cy="40719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14 </a:t>
            </a:r>
            <a:r>
              <a:rPr lang="ru-RU" dirty="0" smtClean="0">
                <a:solidFill>
                  <a:schemeClr val="accent1"/>
                </a:solidFill>
              </a:rPr>
              <a:t>КРИТЕРИИ ОЦЕНИВАНИЯ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285860"/>
            <a:ext cx="507323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5572132" y="2500306"/>
            <a:ext cx="178595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214942" y="2643182"/>
            <a:ext cx="656469" cy="57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14 </a:t>
            </a:r>
            <a:r>
              <a:rPr lang="ru-RU" dirty="0" smtClean="0">
                <a:solidFill>
                  <a:schemeClr val="accent1"/>
                </a:solidFill>
              </a:rPr>
              <a:t>Точность – сколько знаков после запятой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5286412" cy="318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 rot="5400000" flipH="1" flipV="1">
            <a:off x="5536413" y="4464851"/>
            <a:ext cx="1428760" cy="135732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2250265" y="2321711"/>
            <a:ext cx="1428760" cy="135732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14 </a:t>
            </a:r>
            <a:r>
              <a:rPr lang="ru-RU" dirty="0" smtClean="0">
                <a:solidFill>
                  <a:schemeClr val="accent1"/>
                </a:solidFill>
              </a:rPr>
              <a:t>Диаграмма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786314" y="1285860"/>
            <a:ext cx="3900486" cy="1928826"/>
          </a:xfrm>
        </p:spPr>
        <p:txBody>
          <a:bodyPr/>
          <a:lstStyle/>
          <a:p>
            <a:r>
              <a:rPr lang="ru-RU" b="1" dirty="0" smtClean="0"/>
              <a:t>Заголовок диаграммы</a:t>
            </a:r>
          </a:p>
          <a:p>
            <a:r>
              <a:rPr lang="ru-RU" b="1" dirty="0" smtClean="0"/>
              <a:t>Подписи данных (значения – не доли)</a:t>
            </a:r>
          </a:p>
          <a:p>
            <a:r>
              <a:rPr lang="ru-RU" b="1" dirty="0" smtClean="0"/>
              <a:t>Легенда 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33813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rot="10800000">
            <a:off x="3929058" y="1428736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3143240" y="2073266"/>
            <a:ext cx="1643074" cy="5699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2786050" y="2930522"/>
            <a:ext cx="2000264" cy="12842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571876"/>
            <a:ext cx="24955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Знак запрета 16"/>
          <p:cNvSpPr/>
          <p:nvPr/>
        </p:nvSpPr>
        <p:spPr>
          <a:xfrm>
            <a:off x="5214942" y="3357562"/>
            <a:ext cx="2857520" cy="2643206"/>
          </a:xfrm>
          <a:prstGeom prst="noSmoking">
            <a:avLst>
              <a:gd name="adj" fmla="val 172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15.1 </a:t>
            </a:r>
            <a:r>
              <a:rPr lang="ru-RU" dirty="0" smtClean="0">
                <a:solidFill>
                  <a:schemeClr val="accent1"/>
                </a:solidFill>
              </a:rPr>
              <a:t>РОБОТ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Рисунок 4" descr="робот задание.png"/>
          <p:cNvPicPr>
            <a:picLocks noChangeAspect="1"/>
          </p:cNvPicPr>
          <p:nvPr/>
        </p:nvPicPr>
        <p:blipFill>
          <a:blip r:embed="rId2"/>
          <a:srcRect b="14817"/>
          <a:stretch>
            <a:fillRect/>
          </a:stretch>
        </p:blipFill>
        <p:spPr>
          <a:xfrm>
            <a:off x="857224" y="3571876"/>
            <a:ext cx="7286676" cy="2714644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843354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857224" y="1643050"/>
            <a:ext cx="1500198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15.1 </a:t>
            </a:r>
            <a:r>
              <a:rPr lang="ru-RU" dirty="0" smtClean="0">
                <a:solidFill>
                  <a:schemeClr val="accent1"/>
                </a:solidFill>
              </a:rPr>
              <a:t>КРИТЕРИИ ОЦЕНИВАНИЯ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81124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15.2 </a:t>
            </a:r>
            <a:r>
              <a:rPr lang="ru-RU" dirty="0" smtClean="0">
                <a:solidFill>
                  <a:schemeClr val="accent1"/>
                </a:solidFill>
              </a:rPr>
              <a:t>ПРОГРАММА НА ЯЗЫКЕ ПРОГРАММИРОВАНИЯ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75743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15.2 </a:t>
            </a:r>
            <a:r>
              <a:rPr lang="ru-RU" dirty="0" smtClean="0">
                <a:solidFill>
                  <a:schemeClr val="accent1"/>
                </a:solidFill>
              </a:rPr>
              <a:t>КРИТЕРИИ ОЦЕНИВАНИЯ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0"/>
            <a:ext cx="553740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13.1 </a:t>
            </a:r>
            <a:r>
              <a:rPr lang="ru-RU" dirty="0" smtClean="0">
                <a:solidFill>
                  <a:schemeClr val="accent1"/>
                </a:solidFill>
              </a:rPr>
              <a:t>ПРЕЗЕНТАЦИЯ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68389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928934"/>
            <a:ext cx="3786214" cy="334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13.1 </a:t>
            </a:r>
            <a:r>
              <a:rPr lang="ru-RU" dirty="0" smtClean="0">
                <a:solidFill>
                  <a:schemeClr val="accent1"/>
                </a:solidFill>
              </a:rPr>
              <a:t>КРИТЕРИИ ОЦЕНИВАНИЯ</a:t>
            </a:r>
            <a:endParaRPr lang="ru-RU" dirty="0"/>
          </a:p>
        </p:txBody>
      </p:sp>
      <p:pic>
        <p:nvPicPr>
          <p:cNvPr id="4" name="Содержимое 3" descr="критерии презентация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3472" t="2626" r="55728" b="43550"/>
          <a:stretch>
            <a:fillRect/>
          </a:stretch>
        </p:blipFill>
        <p:spPr>
          <a:xfrm>
            <a:off x="285719" y="1285860"/>
            <a:ext cx="4951927" cy="3214710"/>
          </a:xfrm>
        </p:spPr>
      </p:pic>
      <p:pic>
        <p:nvPicPr>
          <p:cNvPr id="5" name="Содержимое 3" descr="критерии презентация.PNG"/>
          <p:cNvPicPr>
            <a:picLocks noChangeAspect="1"/>
          </p:cNvPicPr>
          <p:nvPr/>
        </p:nvPicPr>
        <p:blipFill>
          <a:blip r:embed="rId2"/>
          <a:srcRect t="56450" r="55208" b="1704"/>
          <a:stretch>
            <a:fillRect/>
          </a:stretch>
        </p:blipFill>
        <p:spPr>
          <a:xfrm>
            <a:off x="3714744" y="4357694"/>
            <a:ext cx="5072098" cy="23317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13.1 </a:t>
            </a:r>
            <a:r>
              <a:rPr lang="ru-RU" dirty="0" smtClean="0">
                <a:solidFill>
                  <a:schemeClr val="accent1"/>
                </a:solidFill>
              </a:rPr>
              <a:t>КРИТЕРИИ ОЦЕНИВАНИЯ</a:t>
            </a:r>
            <a:endParaRPr lang="ru-RU" dirty="0"/>
          </a:p>
        </p:txBody>
      </p:sp>
      <p:pic>
        <p:nvPicPr>
          <p:cNvPr id="4" name="Содержимое 3" descr="критерии презентация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55153" t="2626" r="-375" b="56677"/>
          <a:stretch>
            <a:fillRect/>
          </a:stretch>
        </p:blipFill>
        <p:spPr>
          <a:xfrm>
            <a:off x="500034" y="1357298"/>
            <a:ext cx="7420334" cy="328614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13.1 </a:t>
            </a:r>
            <a:r>
              <a:rPr lang="ru-RU" dirty="0" smtClean="0">
                <a:solidFill>
                  <a:schemeClr val="accent1"/>
                </a:solidFill>
              </a:rPr>
              <a:t>«ИЗОБРАЖЕНИЯ НЕ ИСКАЖЕНЫ»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63817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13.1 </a:t>
            </a:r>
            <a:r>
              <a:rPr lang="ru-RU" dirty="0" smtClean="0">
                <a:solidFill>
                  <a:schemeClr val="accent1"/>
                </a:solidFill>
              </a:rPr>
              <a:t>«ТЕКСТ НЕ ПЕРЕКРЫВАЕТ ИЗОБРАЖЕНИЙ»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22"/>
            <a:ext cx="43815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5400000">
            <a:off x="5893603" y="1464455"/>
            <a:ext cx="1357322" cy="12858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13.2 </a:t>
            </a:r>
            <a:r>
              <a:rPr lang="ru-RU" dirty="0" smtClean="0">
                <a:solidFill>
                  <a:schemeClr val="accent1"/>
                </a:solidFill>
              </a:rPr>
              <a:t>ТЕКСТОВЫЙ ДОКУМЕНТ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43784"/>
          <a:stretch>
            <a:fillRect/>
          </a:stretch>
        </p:blipFill>
        <p:spPr bwMode="auto">
          <a:xfrm>
            <a:off x="285720" y="1142984"/>
            <a:ext cx="633761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7258" t="65814" r="2015" b="1279"/>
          <a:stretch>
            <a:fillRect/>
          </a:stretch>
        </p:blipFill>
        <p:spPr bwMode="auto">
          <a:xfrm>
            <a:off x="2000232" y="4214818"/>
            <a:ext cx="6286544" cy="20116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13.2 </a:t>
            </a:r>
            <a:r>
              <a:rPr lang="ru-RU" dirty="0" smtClean="0">
                <a:solidFill>
                  <a:schemeClr val="accent1"/>
                </a:solidFill>
              </a:rPr>
              <a:t>КРИТЕРИИ ОЦЕНИВАНИЯ</a:t>
            </a:r>
            <a:endParaRPr lang="ru-RU" dirty="0"/>
          </a:p>
        </p:txBody>
      </p:sp>
      <p:pic>
        <p:nvPicPr>
          <p:cNvPr id="7" name="Рисунок 6" descr="критерии текстовый документ.png"/>
          <p:cNvPicPr>
            <a:picLocks noChangeAspect="1"/>
          </p:cNvPicPr>
          <p:nvPr/>
        </p:nvPicPr>
        <p:blipFill>
          <a:blip r:embed="rId2"/>
          <a:srcRect l="1563" t="6548" r="50000" b="40178"/>
          <a:stretch>
            <a:fillRect/>
          </a:stretch>
        </p:blipFill>
        <p:spPr>
          <a:xfrm>
            <a:off x="0" y="1191110"/>
            <a:ext cx="5201230" cy="4095278"/>
          </a:xfrm>
          <a:prstGeom prst="rect">
            <a:avLst/>
          </a:prstGeom>
        </p:spPr>
      </p:pic>
      <p:pic>
        <p:nvPicPr>
          <p:cNvPr id="8" name="Рисунок 7" descr="критерии текстовый документ.png"/>
          <p:cNvPicPr>
            <a:picLocks noChangeAspect="1"/>
          </p:cNvPicPr>
          <p:nvPr/>
        </p:nvPicPr>
        <p:blipFill>
          <a:blip r:embed="rId2"/>
          <a:srcRect l="12501" t="60022" r="54687" b="691"/>
          <a:stretch>
            <a:fillRect/>
          </a:stretch>
        </p:blipFill>
        <p:spPr>
          <a:xfrm>
            <a:off x="4929190" y="2643182"/>
            <a:ext cx="4000528" cy="34290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13.2 </a:t>
            </a:r>
            <a:r>
              <a:rPr lang="ru-RU" dirty="0" smtClean="0">
                <a:solidFill>
                  <a:schemeClr val="accent1"/>
                </a:solidFill>
              </a:rPr>
              <a:t>КРИТЕРИИ ОЦЕНИВАНИЯ</a:t>
            </a:r>
            <a:endParaRPr lang="ru-RU" dirty="0"/>
          </a:p>
        </p:txBody>
      </p:sp>
      <p:pic>
        <p:nvPicPr>
          <p:cNvPr id="5" name="Рисунок 4" descr="критерии текстовый документ.png"/>
          <p:cNvPicPr>
            <a:picLocks noChangeAspect="1"/>
          </p:cNvPicPr>
          <p:nvPr/>
        </p:nvPicPr>
        <p:blipFill>
          <a:blip r:embed="rId2"/>
          <a:srcRect l="51563" b="58731"/>
          <a:stretch>
            <a:fillRect/>
          </a:stretch>
        </p:blipFill>
        <p:spPr>
          <a:xfrm>
            <a:off x="928662" y="1142984"/>
            <a:ext cx="7286676" cy="444444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88</TotalTime>
  <Words>132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Рекомендации по подготовке обучающихся к практической части ОГЭ </vt:lpstr>
      <vt:lpstr>Задание 13.1 ПРЕЗЕНТАЦИЯ</vt:lpstr>
      <vt:lpstr>Задание 13.1 КРИТЕРИИ ОЦЕНИВАНИЯ</vt:lpstr>
      <vt:lpstr>Задание 13.1 КРИТЕРИИ ОЦЕНИВАНИЯ</vt:lpstr>
      <vt:lpstr>Задание 13.1 «ИЗОБРАЖЕНИЯ НЕ ИСКАЖЕНЫ»</vt:lpstr>
      <vt:lpstr>Задание 13.1 «ТЕКСТ НЕ ПЕРЕКРЫВАЕТ ИЗОБРАЖЕНИЙ»</vt:lpstr>
      <vt:lpstr>Задание 13.2 ТЕКСТОВЫЙ ДОКУМЕНТ</vt:lpstr>
      <vt:lpstr>Задание 13.2 КРИТЕРИИ ОЦЕНИВАНИЯ</vt:lpstr>
      <vt:lpstr>Задание 13.2 КРИТЕРИИ ОЦЕНИВАНИЯ</vt:lpstr>
      <vt:lpstr>Задание 13.2 «ИНТЕРВАЛ МЕЖДУ ТЕКСТОМ И ТАБЛИЦЕЙ»</vt:lpstr>
      <vt:lpstr>Задание 13.2 «ВЫРАВНИВАНИЕ В ТАБЛИЦЕ ПО ВЕРТИКАЛЕ»</vt:lpstr>
      <vt:lpstr>Задание 14 ЭЛЕКТРОННАЯ ТАБЛИЦА</vt:lpstr>
      <vt:lpstr>Задание 14 КРИТЕРИИ ОЦЕНИВАНИЯ</vt:lpstr>
      <vt:lpstr>Задание 14 Точность – сколько знаков после запятой</vt:lpstr>
      <vt:lpstr>Задание 14 Диаграмма</vt:lpstr>
      <vt:lpstr>Задание 15.1 РОБОТ</vt:lpstr>
      <vt:lpstr>Задание 15.1 КРИТЕРИИ ОЦЕНИВАНИЯ</vt:lpstr>
      <vt:lpstr>Задание 15.2 ПРОГРАММА НА ЯЗЫКЕ ПРОГРАММИРОВАНИЯ</vt:lpstr>
      <vt:lpstr>Задание 15.2 КРИТЕРИИ ОЦЕНИВАНИЯ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подготовке обучающихся к практической части ОГЭ</dc:title>
  <dc:creator>Р</dc:creator>
  <cp:lastModifiedBy>Татьяна В. Таран</cp:lastModifiedBy>
  <cp:revision>24</cp:revision>
  <dcterms:created xsi:type="dcterms:W3CDTF">2022-10-23T12:47:22Z</dcterms:created>
  <dcterms:modified xsi:type="dcterms:W3CDTF">2022-10-25T09:55:38Z</dcterms:modified>
</cp:coreProperties>
</file>