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66" r:id="rId3"/>
    <p:sldId id="256" r:id="rId4"/>
    <p:sldId id="257" r:id="rId5"/>
    <p:sldId id="258" r:id="rId6"/>
    <p:sldId id="259" r:id="rId7"/>
    <p:sldId id="260" r:id="rId8"/>
    <p:sldId id="265" r:id="rId9"/>
    <p:sldId id="261" r:id="rId10"/>
    <p:sldId id="262" r:id="rId11"/>
    <p:sldId id="263" r:id="rId12"/>
    <p:sldId id="264" r:id="rId13"/>
    <p:sldId id="267" r:id="rId14"/>
    <p:sldId id="271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12EC-6C2E-4993-AD90-CEF3C9AFC72D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F4E64-77C6-48B1-97E0-392BDE233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Здравствуйте!</a:t>
            </a:r>
          </a:p>
          <a:p>
            <a:r>
              <a:rPr lang="ru-RU" sz="1800" dirty="0" smtClean="0"/>
              <a:t>Представляю вашему вниманию  одно из возможных решений в оказании помощи выпускникам при подготовке к ОГЭ по информатике:  </a:t>
            </a:r>
            <a:r>
              <a:rPr lang="ru-RU" sz="1800" dirty="0" err="1" smtClean="0"/>
              <a:t>Онлайн</a:t>
            </a:r>
            <a:r>
              <a:rPr lang="ru-RU" sz="1800" dirty="0" smtClean="0"/>
              <a:t> курс итогового повторение по предмету информатика по программе основного общего образования.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4E64-77C6-48B1-97E0-392BDE233B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3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0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3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8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6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8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0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8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2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8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2C37-93E6-4607-A31D-221662FE3AE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BE6E-AE64-46BC-9273-7CC202A5B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3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258445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Теория игр. Поиск выигрышной стратегии (задания 19-21 ГЕГЭ). Моделирование в электронных таблицах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429264"/>
            <a:ext cx="6400800" cy="92869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Семикина Людмила Ивановна,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учитель информатики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1429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Муниципальное </a:t>
            </a:r>
            <a:r>
              <a:rPr lang="ru-RU" sz="2400" dirty="0" smtClean="0"/>
              <a:t>бюджетное </a:t>
            </a:r>
            <a:r>
              <a:rPr lang="ru-RU" sz="2400" dirty="0" smtClean="0"/>
              <a:t>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«Средняя общеобразовательная школа № </a:t>
            </a:r>
            <a:r>
              <a:rPr lang="ru-RU" sz="2400" dirty="0" smtClean="0"/>
              <a:t>118 </a:t>
            </a:r>
            <a:r>
              <a:rPr lang="ru-RU" sz="2400" dirty="0" smtClean="0"/>
              <a:t>г. Челябинска»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0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9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0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Задание 19. </a:t>
            </a:r>
            <a:endParaRPr lang="ru-RU" dirty="0"/>
          </a:p>
          <a:p>
            <a:r>
              <a:rPr lang="ru-RU" dirty="0"/>
              <a:t>Известно, что Ваня выиграл своим первым ходом после неудачного первого хода Пети. Укажите минимальное значение S, когда такая ситуация возможна.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59-5=54</a:t>
            </a:r>
          </a:p>
          <a:p>
            <a:r>
              <a:rPr lang="ru-RU" dirty="0" smtClean="0"/>
              <a:t>54:2=27</a:t>
            </a:r>
          </a:p>
          <a:p>
            <a:r>
              <a:rPr lang="ru-RU" dirty="0" smtClean="0"/>
              <a:t>27:2=14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Задание </a:t>
            </a:r>
            <a:r>
              <a:rPr lang="ru-RU" b="1" dirty="0" smtClean="0"/>
              <a:t>20. </a:t>
            </a:r>
            <a:endParaRPr lang="ru-RU" dirty="0"/>
          </a:p>
          <a:p>
            <a:r>
              <a:rPr lang="ru-RU" dirty="0" smtClean="0"/>
              <a:t>Найдите </a:t>
            </a:r>
            <a:r>
              <a:rPr lang="ru-RU" dirty="0"/>
              <a:t>минимальное значение S, при котором у Пети есть выигрышная стратегия, причём одновременно выполняются два условия:</a:t>
            </a:r>
          </a:p>
          <a:p>
            <a:r>
              <a:rPr lang="ru-RU" dirty="0"/>
              <a:t>− Петя не может выиграть за один ход;</a:t>
            </a:r>
          </a:p>
          <a:p>
            <a:r>
              <a:rPr lang="ru-RU" dirty="0"/>
              <a:t>− Петя может выиграть своим вторым ходом независимо от того, как будет ходить Ваня.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2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Найдите два таких значения S, при которых у Пети есть выигрышная стратегия, причём одновременно выполняются два условия:</a:t>
            </a:r>
          </a:p>
          <a:p>
            <a:r>
              <a:rPr lang="ru-RU" dirty="0"/>
              <a:t>− Петя не может выиграть за один ход;</a:t>
            </a:r>
          </a:p>
          <a:p>
            <a:r>
              <a:rPr lang="ru-RU" dirty="0"/>
              <a:t>− Петя может выиграть своим вторым ходом независимо от того, как будет ходить Ваня.</a:t>
            </a:r>
          </a:p>
          <a:p>
            <a:r>
              <a:rPr lang="ru-RU" dirty="0"/>
              <a:t>Найденные значения запишите в ответе в порядке возрастания.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Задание 21</a:t>
            </a:r>
            <a:endParaRPr lang="ru-RU" dirty="0"/>
          </a:p>
          <a:p>
            <a:r>
              <a:rPr lang="ru-RU" dirty="0"/>
              <a:t>Найдите два значения S, при которых одновременно выполняются два условия:</a:t>
            </a:r>
          </a:p>
          <a:p>
            <a:r>
              <a:rPr lang="ru-RU" dirty="0"/>
              <a:t>– у Вани есть выигрышная стратегия, позволяющая ему выиграть первым или вторым ходом при любой игре Пети;</a:t>
            </a:r>
          </a:p>
          <a:p>
            <a:r>
              <a:rPr lang="ru-RU" dirty="0"/>
              <a:t>– у Вани нет стратегии, которая позволит ему гарантированно выиграть первым ходом. </a:t>
            </a:r>
          </a:p>
          <a:p>
            <a:r>
              <a:rPr lang="ru-RU" dirty="0"/>
              <a:t>Найденные значения запишите в ответе в порядке возрастания.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8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 один ход игрок может </a:t>
            </a:r>
            <a:r>
              <a:rPr lang="ru-RU" b="1" dirty="0"/>
              <a:t>добавить</a:t>
            </a:r>
            <a:r>
              <a:rPr lang="ru-RU" dirty="0"/>
              <a:t> в одну из куч (по своему выбору) </a:t>
            </a:r>
            <a:r>
              <a:rPr lang="ru-RU" b="1" dirty="0"/>
              <a:t>два камня или увеличить количество камней в куче в два раза</a:t>
            </a:r>
            <a:r>
              <a:rPr lang="ru-RU" dirty="0"/>
              <a:t>. Игра завершается в тот момент, когда суммарное количество камней в кучах становится не менее </a:t>
            </a:r>
            <a:r>
              <a:rPr lang="ru-RU" b="1" dirty="0"/>
              <a:t>59</a:t>
            </a:r>
            <a:r>
              <a:rPr lang="ru-RU" dirty="0"/>
              <a:t>. Победителем считается игрок, сделавший последний ход, т.е. первым получивший такую позицию, при которой в кучах будет 59 или больше камней. В начальный момент в первой куче было 5 камней, во второй куче – S камней; 1 ≤ S ≤ 53.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4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2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000" cy="73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347</Words>
  <Application>Microsoft Office PowerPoint</Application>
  <PresentationFormat>Экран (4:3)</PresentationFormat>
  <Paragraphs>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Теория игр. Поиск выигрышной стратегии (задания 19-21 ГЕГЭ). Моделирование в электронных таблицах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админ</cp:lastModifiedBy>
  <cp:revision>16</cp:revision>
  <dcterms:created xsi:type="dcterms:W3CDTF">2020-10-27T12:32:40Z</dcterms:created>
  <dcterms:modified xsi:type="dcterms:W3CDTF">2020-10-30T05:59:39Z</dcterms:modified>
</cp:coreProperties>
</file>