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57" r:id="rId2"/>
    <p:sldId id="258" r:id="rId3"/>
    <p:sldId id="268" r:id="rId4"/>
    <p:sldId id="270" r:id="rId5"/>
    <p:sldId id="261" r:id="rId6"/>
    <p:sldId id="278" r:id="rId7"/>
    <p:sldId id="275" r:id="rId8"/>
    <p:sldId id="276" r:id="rId9"/>
    <p:sldId id="277" r:id="rId10"/>
    <p:sldId id="279" r:id="rId11"/>
    <p:sldId id="280" r:id="rId12"/>
    <p:sldId id="281" r:id="rId13"/>
    <p:sldId id="282" r:id="rId14"/>
    <p:sldId id="262" r:id="rId15"/>
    <p:sldId id="263" r:id="rId16"/>
    <p:sldId id="288" r:id="rId17"/>
    <p:sldId id="286" r:id="rId18"/>
    <p:sldId id="287" r:id="rId19"/>
    <p:sldId id="290" r:id="rId20"/>
    <p:sldId id="292" r:id="rId21"/>
    <p:sldId id="293" r:id="rId22"/>
    <p:sldId id="294" r:id="rId23"/>
    <p:sldId id="295" r:id="rId24"/>
    <p:sldId id="267" r:id="rId2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53" autoAdjust="0"/>
    <p:restoredTop sz="94660"/>
  </p:normalViewPr>
  <p:slideViewPr>
    <p:cSldViewPr snapToGrid="0">
      <p:cViewPr>
        <p:scale>
          <a:sx n="84" d="100"/>
          <a:sy n="84" d="100"/>
        </p:scale>
        <p:origin x="-95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57700-826C-45C2-8861-3B1114D5104A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A31D7-6513-4E17-A054-F9892B08A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509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27B3-12DF-49F6-B536-49151627ADE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B0441-F46C-426B-8D38-5CB8885FD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13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27B3-12DF-49F6-B536-49151627ADE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B0441-F46C-426B-8D38-5CB8885FD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318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27B3-12DF-49F6-B536-49151627ADE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B0441-F46C-426B-8D38-5CB8885FD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65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27B3-12DF-49F6-B536-49151627ADE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B0441-F46C-426B-8D38-5CB8885FD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93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27B3-12DF-49F6-B536-49151627ADE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B0441-F46C-426B-8D38-5CB8885FD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9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27B3-12DF-49F6-B536-49151627ADE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B0441-F46C-426B-8D38-5CB8885FD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06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27B3-12DF-49F6-B536-49151627ADE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B0441-F46C-426B-8D38-5CB8885FD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85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27B3-12DF-49F6-B536-49151627ADE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B0441-F46C-426B-8D38-5CB8885FD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21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27B3-12DF-49F6-B536-49151627ADE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B0441-F46C-426B-8D38-5CB8885FD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28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27B3-12DF-49F6-B536-49151627ADE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B0441-F46C-426B-8D38-5CB8885FD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433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27B3-12DF-49F6-B536-49151627ADE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B0441-F46C-426B-8D38-5CB8885FD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2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F27B3-12DF-49F6-B536-49151627ADE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B0441-F46C-426B-8D38-5CB8885FD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6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0375" y="801968"/>
            <a:ext cx="8084713" cy="304224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цифровых образовательных ресурсов в работе учителя»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7395" y="5473520"/>
            <a:ext cx="6858000" cy="518375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Соловьёва М.В., заместитель директора по информатизации МАОУ «Гимназия №80 г. Челябинска»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://mbdou39maykop.ru/images/IMG-20191218-WA00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76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5" y="84382"/>
            <a:ext cx="8515350" cy="93552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Организуйте новую конференцию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52" y="1638899"/>
            <a:ext cx="7600950" cy="5412284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534257" y="3045070"/>
            <a:ext cx="1447800" cy="139065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11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4327" b="7933"/>
          <a:stretch/>
        </p:blipFill>
        <p:spPr>
          <a:xfrm>
            <a:off x="1253086" y="1744301"/>
            <a:ext cx="6167622" cy="405862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607641" y="5205047"/>
            <a:ext cx="2006497" cy="24974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2839" y="162676"/>
            <a:ext cx="8981161" cy="12334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Для просмотра и изменения участников групп нажмите на кнопку «Сессионные залы»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4047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количество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сессионных залов (групп)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668" y="2208946"/>
            <a:ext cx="6304663" cy="358469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247635" y="2804963"/>
            <a:ext cx="4442150" cy="956679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67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015" y="365127"/>
            <a:ext cx="8932985" cy="60202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Начните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группах нажав «Открыть все сессионные залы»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294" y="1414463"/>
            <a:ext cx="4400550" cy="47625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400921" y="5694852"/>
            <a:ext cx="1430784" cy="48211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033631" y="5694851"/>
            <a:ext cx="1430784" cy="48211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65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96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Асинхронное обучение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30923"/>
            <a:ext cx="7886700" cy="467750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обучения, в процессе которого контакт между обучающим и обучаемым осуществляется с задержкой во времени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Интернет-ресурсы, используемые для поддержки асинхронного обучения, включают в себя электронную почту, электронные списки рассылки, электронные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курсы, электронные тесты и т.д.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49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Loom.com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записи видеоуроков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i.ytimg.com/vi/2He3U2xAKyY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34" y="1557156"/>
            <a:ext cx="7699131" cy="433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17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40" y="130432"/>
            <a:ext cx="8448541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.Войдите в свой аккаунт для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Google.com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регистрироваться на сайте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Loom.com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74" t="4886" b="20198"/>
          <a:stretch/>
        </p:blipFill>
        <p:spPr>
          <a:xfrm>
            <a:off x="192456" y="1368247"/>
            <a:ext cx="8475025" cy="480871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825924" y="3093312"/>
            <a:ext cx="2146098" cy="48211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88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710" t="13864" r="2332" b="6030"/>
          <a:stretch/>
        </p:blipFill>
        <p:spPr>
          <a:xfrm>
            <a:off x="0" y="845107"/>
            <a:ext cx="9066727" cy="585988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3335" y="94669"/>
            <a:ext cx="8860665" cy="935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Тарифный план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Loom.com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0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1179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Скачать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Loom Setup.exe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0393" r="2332"/>
          <a:stretch/>
        </p:blipFill>
        <p:spPr>
          <a:xfrm>
            <a:off x="352023" y="1490965"/>
            <a:ext cx="7697273" cy="502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7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682" y="1323730"/>
            <a:ext cx="5267819" cy="400812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28650" y="365126"/>
            <a:ext cx="7886700" cy="791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Установите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LoomSetup.exe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224270" y="3428162"/>
            <a:ext cx="1596980" cy="48211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92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748" y="0"/>
            <a:ext cx="885125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Смешанное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как способ реализации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748" y="1325563"/>
            <a:ext cx="8328738" cy="496327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образовательный подход, который совмещает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 участием преподавателя (лицом к лицу) и онлайн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элементы самостоятельного контроля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маршрута обучающимся,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времени, места и темпа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интеграцию опыта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 преподавателем и онлайн.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одинаково важны и онлайн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 участием преподавателя.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21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3683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Запустите приложение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Loom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ПК и определите веб-камеру и микрофон.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298809"/>
            <a:ext cx="3048000" cy="5095875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211513" y="4458473"/>
            <a:ext cx="2146098" cy="48211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11513" y="4940584"/>
            <a:ext cx="2146098" cy="48211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27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1094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как видеоурок вы желаете сейчас записать: скрин экрана + видео с веб-камеры, только скрин экрана или только видео с камеры.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15313" b="63710"/>
          <a:stretch/>
        </p:blipFill>
        <p:spPr>
          <a:xfrm>
            <a:off x="1232079" y="1596979"/>
            <a:ext cx="6426503" cy="2253803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3404697" y="1596979"/>
            <a:ext cx="2390796" cy="225380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08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Начните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видео урока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66001"/>
          <a:stretch/>
        </p:blipFill>
        <p:spPr>
          <a:xfrm>
            <a:off x="1082748" y="1690689"/>
            <a:ext cx="6978503" cy="3966693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19829" y="3812145"/>
            <a:ext cx="7995521" cy="225380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66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820" y="365126"/>
            <a:ext cx="8283530" cy="1325563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Поделитесь ссылкой на видеоурок с обучающимися с помощью кнопки «Поделиться».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08" t="4886" r="2993" b="5686"/>
          <a:stretch/>
        </p:blipFill>
        <p:spPr>
          <a:xfrm>
            <a:off x="628650" y="1655977"/>
            <a:ext cx="6377457" cy="4474367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617361" y="5810797"/>
            <a:ext cx="600633" cy="50227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8173" y="6311899"/>
            <a:ext cx="8401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https://www.loom.com/share/ce37f79032a44e11abf01445e085e763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00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397" y="1416676"/>
            <a:ext cx="8281115" cy="522882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в своей педагогической деятельности смешанное и асинхронное обучения можно быть современным и успешным учителем.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при смешанном и асинхронном обучения показывают лучшие результаты успеваемости, осваивают новые технологии, тренируют самодисциплину и гармонично развиваются и повышают стрессоустойчивость.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Смешанное обучение повышает мотивацию у обучающихся и развивают коммуникативные навыки.</a:t>
            </a:r>
          </a:p>
        </p:txBody>
      </p:sp>
    </p:spTree>
    <p:extLst>
      <p:ext uri="{BB962C8B-B14F-4D97-AF65-F5344CB8AC3E}">
        <p14:creationId xmlns:p14="http://schemas.microsoft.com/office/powerpoint/2010/main" val="74126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7-10-17_22-41-5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34" t="14034" r="48958"/>
          <a:stretch>
            <a:fillRect/>
          </a:stretch>
        </p:blipFill>
        <p:spPr>
          <a:xfrm>
            <a:off x="0" y="1725536"/>
            <a:ext cx="4749468" cy="4628421"/>
          </a:xfrm>
          <a:prstGeom prst="roundRect">
            <a:avLst/>
          </a:prstGeom>
          <a:effectLst>
            <a:softEdge rad="31750"/>
          </a:effectLst>
        </p:spPr>
      </p:pic>
      <p:sp>
        <p:nvSpPr>
          <p:cNvPr id="5" name="TextBox 4"/>
          <p:cNvSpPr txBox="1"/>
          <p:nvPr/>
        </p:nvSpPr>
        <p:spPr>
          <a:xfrm>
            <a:off x="4936081" y="2301712"/>
            <a:ext cx="4016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образовательные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возможности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6081" y="3562694"/>
            <a:ext cx="3890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позиция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870" y="57253"/>
            <a:ext cx="8441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Смешанное обучение – универсальное средство реализации ФГОС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6081" y="4731336"/>
            <a:ext cx="36900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Персонализация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процесса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67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699" y="234499"/>
            <a:ext cx="7886700" cy="6052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обучения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989045"/>
            <a:ext cx="7886700" cy="518791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игра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Ролевая игра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Дебаты, дискуссии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Консалтинг (метод консультирования)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Мозговой штурм, проблемное обучение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кейсов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идей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35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558" y="1807064"/>
            <a:ext cx="7886700" cy="9598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Zoom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организации групповой работы</a:t>
            </a:r>
          </a:p>
        </p:txBody>
      </p:sp>
      <p:pic>
        <p:nvPicPr>
          <p:cNvPr id="1026" name="Picture 2" descr="https://hotsit.ru/wp-content/uploads/2020/04/Zoom-Pro-Annually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08" y="2989385"/>
            <a:ext cx="3153745" cy="315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64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07534"/>
            <a:ext cx="8022981" cy="7794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Авторизуйтесь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zoom.us.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5105" b="8072"/>
          <a:stretch/>
        </p:blipFill>
        <p:spPr>
          <a:xfrm>
            <a:off x="76200" y="1633389"/>
            <a:ext cx="9067800" cy="522461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448300" y="1586996"/>
            <a:ext cx="1366934" cy="44421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86" t="15113" r="2168" b="10650"/>
          <a:stretch/>
        </p:blipFill>
        <p:spPr>
          <a:xfrm>
            <a:off x="262464" y="1308619"/>
            <a:ext cx="8619071" cy="511865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 flipV="1">
            <a:off x="262464" y="2990849"/>
            <a:ext cx="2404536" cy="40005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161390"/>
            <a:ext cx="8252885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2.Перейдите на сайте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 «Настройки»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8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16" t="15496" r="2823" b="13536"/>
          <a:stretch/>
        </p:blipFill>
        <p:spPr>
          <a:xfrm>
            <a:off x="0" y="1825625"/>
            <a:ext cx="8574949" cy="4791083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066399" y="4961817"/>
            <a:ext cx="4442150" cy="956679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262465" y="0"/>
            <a:ext cx="8740858" cy="1825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Найдите раздел «На конференции» (расширенные) и сдвиньте переключать вправо, активируя  возможность создания сессионных залов.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99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734" y="1885796"/>
            <a:ext cx="5810250" cy="390525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901500" y="3177171"/>
            <a:ext cx="2803850" cy="50395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901500" y="3621614"/>
            <a:ext cx="2803850" cy="50395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33350" y="694513"/>
            <a:ext cx="9144000" cy="81717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Запустите приложение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Zoom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54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665</TotalTime>
  <Words>364</Words>
  <Application>Microsoft Office PowerPoint</Application>
  <PresentationFormat>Экран (4:3)</PresentationFormat>
  <Paragraphs>50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«Использование цифровых образовательных ресурсов в работе учителя»</vt:lpstr>
      <vt:lpstr>Смешанное обучение как способ реализации ФГОС</vt:lpstr>
      <vt:lpstr>Презентация PowerPoint</vt:lpstr>
      <vt:lpstr>Методы обучения</vt:lpstr>
      <vt:lpstr>Использование Zoom при организации групповой работы</vt:lpstr>
      <vt:lpstr>1. Авторизуйтесь на сайте zoom.us. </vt:lpstr>
      <vt:lpstr>2.Перейдите на сайте zoom.us в раздел «Настройки»</vt:lpstr>
      <vt:lpstr>Презентация PowerPoint</vt:lpstr>
      <vt:lpstr>4. Запустите приложение Zoom на ПК. </vt:lpstr>
      <vt:lpstr>5. Организуйте новую конференцию</vt:lpstr>
      <vt:lpstr>Презентация PowerPoint</vt:lpstr>
      <vt:lpstr>7. Определите количество сессионных залов (групп)</vt:lpstr>
      <vt:lpstr>8. Начните работу в группах нажав «Открыть все сессионные залы»</vt:lpstr>
      <vt:lpstr>Асинхронное обучение</vt:lpstr>
      <vt:lpstr>Использование Loom.com для записи видеоуроков</vt:lpstr>
      <vt:lpstr>1.Войдите в свой аккаунт для Google.com и регистрироваться на сайте Loom.com</vt:lpstr>
      <vt:lpstr>Презентация PowerPoint</vt:lpstr>
      <vt:lpstr>4. Скачать Loom Setup.exe</vt:lpstr>
      <vt:lpstr>Презентация PowerPoint</vt:lpstr>
      <vt:lpstr>6. Запустите приложение Loom на ПК и определите веб-камеру и микрофон.  </vt:lpstr>
      <vt:lpstr>6. Определите как видеоурок вы желаете сейчас записать: скрин экрана + видео с веб-камеры, только скрин экрана или только видео с камеры. </vt:lpstr>
      <vt:lpstr>7. Начните запись видео урока </vt:lpstr>
      <vt:lpstr>8. Поделитесь ссылкой на видеоурок с обучающимися с помощью кнопки «Поделиться». </vt:lpstr>
      <vt:lpstr>Вывод: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«Использование цифровых образовательных ресурсов в работе учителя»</dc:title>
  <dc:creator>302</dc:creator>
  <cp:lastModifiedBy>user</cp:lastModifiedBy>
  <cp:revision>34</cp:revision>
  <cp:lastPrinted>2020-09-21T05:36:32Z</cp:lastPrinted>
  <dcterms:created xsi:type="dcterms:W3CDTF">2020-08-30T08:22:47Z</dcterms:created>
  <dcterms:modified xsi:type="dcterms:W3CDTF">2020-09-22T10:21:11Z</dcterms:modified>
</cp:coreProperties>
</file>