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>
        <p:scale>
          <a:sx n="119" d="100"/>
          <a:sy n="11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9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53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2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4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3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9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0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8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2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9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0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3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9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A441CA-74BF-4FFF-9E75-10DD46E51E3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01D8B3-33A1-4E86-A1C6-F4DE65B67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9b735fce82428e7ddefd926294817df4/547fa9d04e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331" y="752144"/>
            <a:ext cx="10450285" cy="3134055"/>
          </a:xfrm>
        </p:spPr>
        <p:txBody>
          <a:bodyPr>
            <a:normAutofit/>
          </a:bodyPr>
          <a:lstStyle/>
          <a:p>
            <a:r>
              <a:rPr lang="ru-RU" dirty="0" smtClean="0"/>
              <a:t>КЕГЭ 2021</a:t>
            </a:r>
            <a:br>
              <a:rPr lang="ru-RU" dirty="0" smtClean="0"/>
            </a:br>
            <a:r>
              <a:rPr lang="ru-RU" dirty="0" smtClean="0"/>
              <a:t>ИНФОРМАТИКА</a:t>
            </a:r>
            <a:br>
              <a:rPr lang="ru-RU" dirty="0" smtClean="0"/>
            </a:br>
            <a:r>
              <a:rPr lang="ru-RU" dirty="0" smtClean="0"/>
              <a:t>Программирование. </a:t>
            </a:r>
            <a:br>
              <a:rPr lang="ru-RU" dirty="0" smtClean="0"/>
            </a:br>
            <a:r>
              <a:rPr lang="ru-RU" dirty="0" smtClean="0"/>
              <a:t>Решение Заданий №12,14,17,22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2485" y="4931228"/>
            <a:ext cx="8689976" cy="1371599"/>
          </a:xfrm>
        </p:spPr>
        <p:txBody>
          <a:bodyPr/>
          <a:lstStyle/>
          <a:p>
            <a:r>
              <a:rPr lang="ru-RU" b="1" dirty="0" smtClean="0"/>
              <a:t>Соловьёва Марина Викторовна, </a:t>
            </a:r>
          </a:p>
          <a:p>
            <a:r>
              <a:rPr lang="ru-RU" b="1" dirty="0" smtClean="0"/>
              <a:t>учитель информатики МАОУ «Гимназия №80 г. Челябинска»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19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381" t="33482" r="6293" b="44910"/>
          <a:stretch/>
        </p:blipFill>
        <p:spPr>
          <a:xfrm>
            <a:off x="796209" y="1214846"/>
            <a:ext cx="10711543" cy="158060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6209" y="189691"/>
            <a:ext cx="10364451" cy="1025155"/>
          </a:xfrm>
        </p:spPr>
        <p:txBody>
          <a:bodyPr/>
          <a:lstStyle/>
          <a:p>
            <a:r>
              <a:rPr lang="ru-RU" dirty="0" smtClean="0"/>
              <a:t>Задание №22 Статград 22.10.2020г.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70924"/>
          <a:stretch/>
        </p:blipFill>
        <p:spPr>
          <a:xfrm>
            <a:off x="6659369" y="2795451"/>
            <a:ext cx="2061283" cy="2774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8096" r="3825"/>
          <a:stretch/>
        </p:blipFill>
        <p:spPr>
          <a:xfrm>
            <a:off x="8899924" y="2795451"/>
            <a:ext cx="2607828" cy="2680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17" y="3307355"/>
            <a:ext cx="4253726" cy="3157674"/>
          </a:xfrm>
          <a:prstGeom prst="rect">
            <a:avLst/>
          </a:prstGeom>
        </p:spPr>
      </p:pic>
      <p:pic>
        <p:nvPicPr>
          <p:cNvPr id="9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84" y="2654890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35" y="2915730"/>
            <a:ext cx="1997456" cy="265396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4284985" y="3302818"/>
            <a:ext cx="1242515" cy="4537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704268" y="2394309"/>
            <a:ext cx="1823232" cy="1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79995" y="2394309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132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3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2900"/>
          </a:xfrm>
        </p:spPr>
        <p:txBody>
          <a:bodyPr/>
          <a:lstStyle/>
          <a:p>
            <a:r>
              <a:rPr lang="ru-RU" dirty="0" smtClean="0"/>
              <a:t>Пробный КЕГЭ 2020 от 19.11.2020г.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006" y="1750424"/>
            <a:ext cx="11068594" cy="4767942"/>
          </a:xfrm>
        </p:spPr>
        <p:txBody>
          <a:bodyPr/>
          <a:lstStyle/>
          <a:p>
            <a:r>
              <a:rPr lang="ru-RU" dirty="0" smtClean="0"/>
              <a:t>Наведите на </a:t>
            </a:r>
            <a:r>
              <a:rPr lang="en-US" dirty="0" smtClean="0"/>
              <a:t>QR-</a:t>
            </a:r>
            <a:r>
              <a:rPr lang="ru-RU" dirty="0" smtClean="0"/>
              <a:t>код свой телефон</a:t>
            </a:r>
          </a:p>
          <a:p>
            <a:r>
              <a:rPr lang="ru-RU" dirty="0" smtClean="0"/>
              <a:t>Откройте ссылку с вопросом</a:t>
            </a:r>
          </a:p>
          <a:p>
            <a:r>
              <a:rPr lang="ru-RU" dirty="0" smtClean="0"/>
              <a:t>Напишите три слова, которыми вы бы </a:t>
            </a:r>
          </a:p>
          <a:p>
            <a:pPr marL="0" indent="0">
              <a:buNone/>
            </a:pPr>
            <a:r>
              <a:rPr lang="ru-RU" dirty="0" smtClean="0"/>
              <a:t>хотели охарактеризовать прошедший пробный КЕГЭ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27" y="154141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www.mentimeter.com/s/9b735fce82428e7ddefd926294817df4/547fa9d04e27</a:t>
            </a:r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15" y="0"/>
            <a:ext cx="10364451" cy="909837"/>
          </a:xfrm>
        </p:spPr>
        <p:txBody>
          <a:bodyPr/>
          <a:lstStyle/>
          <a:p>
            <a:r>
              <a:rPr lang="ru-RU" dirty="0"/>
              <a:t>Проверяемые элементы содержания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61846"/>
              </p:ext>
            </p:extLst>
          </p:nvPr>
        </p:nvGraphicFramePr>
        <p:xfrm>
          <a:off x="600889" y="909837"/>
          <a:ext cx="10920552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84">
                  <a:extLst>
                    <a:ext uri="{9D8B030D-6E8A-4147-A177-3AD203B41FA5}">
                      <a16:colId xmlns="" xmlns:a16="http://schemas.microsoft.com/office/drawing/2014/main" val="842910529"/>
                    </a:ext>
                  </a:extLst>
                </a:gridCol>
                <a:gridCol w="3559013">
                  <a:extLst>
                    <a:ext uri="{9D8B030D-6E8A-4147-A177-3AD203B41FA5}">
                      <a16:colId xmlns="" xmlns:a16="http://schemas.microsoft.com/office/drawing/2014/main" val="738672357"/>
                    </a:ext>
                  </a:extLst>
                </a:gridCol>
                <a:gridCol w="1718382">
                  <a:extLst>
                    <a:ext uri="{9D8B030D-6E8A-4147-A177-3AD203B41FA5}">
                      <a16:colId xmlns="" xmlns:a16="http://schemas.microsoft.com/office/drawing/2014/main" val="941931822"/>
                    </a:ext>
                  </a:extLst>
                </a:gridCol>
                <a:gridCol w="2155371">
                  <a:extLst>
                    <a:ext uri="{9D8B030D-6E8A-4147-A177-3AD203B41FA5}">
                      <a16:colId xmlns="" xmlns:a16="http://schemas.microsoft.com/office/drawing/2014/main" val="868611305"/>
                    </a:ext>
                  </a:extLst>
                </a:gridCol>
                <a:gridCol w="2286002">
                  <a:extLst>
                    <a:ext uri="{9D8B030D-6E8A-4147-A177-3AD203B41FA5}">
                      <a16:colId xmlns="" xmlns:a16="http://schemas.microsoft.com/office/drawing/2014/main" val="2524604387"/>
                    </a:ext>
                  </a:extLst>
                </a:gridCol>
              </a:tblGrid>
              <a:tr h="9164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 задания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 за выполнение задания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(мин.)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103787"/>
                  </a:ext>
                </a:extLst>
              </a:tr>
              <a:tr h="9089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исполнить алгоритм для конкретного исполнителя с фиксированным набором команд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5575011"/>
                  </a:ext>
                </a:extLst>
              </a:tr>
              <a:tr h="4681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позиционных систем счисления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9381362"/>
                  </a:ext>
                </a:extLst>
              </a:tr>
              <a:tr h="11616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составить алгоритм и записать его в виде простой программы (10–15 строк) на языке программирования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2699417"/>
                  </a:ext>
                </a:extLst>
              </a:tr>
              <a:tr h="9164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 алгоритм, содержащий ветвление и цикл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75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2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83387"/>
            <a:ext cx="10364451" cy="2828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Задание №12 (демоверсия)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78" y="838338"/>
            <a:ext cx="7494960" cy="30413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71" y="3099301"/>
            <a:ext cx="5828540" cy="2517728"/>
          </a:xfrm>
          <a:prstGeom prst="rect">
            <a:avLst/>
          </a:prstGeom>
        </p:spPr>
      </p:pic>
      <p:pic>
        <p:nvPicPr>
          <p:cNvPr id="6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47" y="2308043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13900" y="5740523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4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09" y="189691"/>
            <a:ext cx="10364451" cy="1596177"/>
          </a:xfrm>
        </p:spPr>
        <p:txBody>
          <a:bodyPr/>
          <a:lstStyle/>
          <a:p>
            <a:r>
              <a:rPr lang="ru-RU" dirty="0" smtClean="0"/>
              <a:t>Задание №12 Статград 22.10.2020г.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2" y="4000323"/>
            <a:ext cx="7187972" cy="2738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2" y="1221703"/>
            <a:ext cx="7187972" cy="27786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06" y="2306499"/>
            <a:ext cx="6130945" cy="1806212"/>
          </a:xfrm>
        </p:spPr>
      </p:pic>
      <p:pic>
        <p:nvPicPr>
          <p:cNvPr id="1026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98" y="1613428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44134" y="3487825"/>
            <a:ext cx="555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7902" y="6214778"/>
            <a:ext cx="56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09" y="189691"/>
            <a:ext cx="10364451" cy="1596177"/>
          </a:xfrm>
        </p:spPr>
        <p:txBody>
          <a:bodyPr/>
          <a:lstStyle/>
          <a:p>
            <a:r>
              <a:rPr lang="ru-RU" dirty="0" smtClean="0"/>
              <a:t>Задание №14 (демоверсия)</a:t>
            </a:r>
            <a:endParaRPr lang="ru-RU" dirty="0"/>
          </a:p>
        </p:txBody>
      </p:sp>
      <p:pic>
        <p:nvPicPr>
          <p:cNvPr id="1026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66" y="3477138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>
          <a:xfrm>
            <a:off x="796209" y="1408807"/>
            <a:ext cx="10239375" cy="15404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06716" y="2515506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>
          <a:xfrm>
            <a:off x="6296296" y="2245758"/>
            <a:ext cx="4101645" cy="11728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3477138"/>
            <a:ext cx="3444590" cy="27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09" y="189691"/>
            <a:ext cx="10364451" cy="1596177"/>
          </a:xfrm>
        </p:spPr>
        <p:txBody>
          <a:bodyPr/>
          <a:lstStyle/>
          <a:p>
            <a:r>
              <a:rPr lang="ru-RU" dirty="0" smtClean="0"/>
              <a:t>Задание №14 Статград 22.10.2020г.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9" y="2748238"/>
            <a:ext cx="8327503" cy="1365207"/>
          </a:xfrm>
          <a:prstGeom prst="rect">
            <a:avLst/>
          </a:prstGeom>
        </p:spPr>
      </p:pic>
      <p:pic>
        <p:nvPicPr>
          <p:cNvPr id="1026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05" y="4788108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/>
          <a:stretch/>
        </p:blipFill>
        <p:spPr>
          <a:xfrm>
            <a:off x="2369902" y="4087990"/>
            <a:ext cx="3822437" cy="267781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1280" t="29732" r="6495" b="49407"/>
          <a:stretch/>
        </p:blipFill>
        <p:spPr>
          <a:xfrm>
            <a:off x="796209" y="1357690"/>
            <a:ext cx="8314881" cy="1186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7290" y="1988576"/>
            <a:ext cx="555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5531" y="368788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39" y="2060923"/>
            <a:ext cx="4457700" cy="733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05" y="3451258"/>
            <a:ext cx="44958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84" y="0"/>
            <a:ext cx="10364451" cy="1596177"/>
          </a:xfrm>
        </p:spPr>
        <p:txBody>
          <a:bodyPr/>
          <a:lstStyle/>
          <a:p>
            <a:r>
              <a:rPr lang="ru-RU" dirty="0" smtClean="0"/>
              <a:t>Задание №17 (демоверсия)</a:t>
            </a:r>
            <a:endParaRPr lang="ru-RU" dirty="0"/>
          </a:p>
        </p:txBody>
      </p:sp>
      <p:pic>
        <p:nvPicPr>
          <p:cNvPr id="1026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5" y="4554663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4" y="1251822"/>
            <a:ext cx="9733182" cy="3174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626710"/>
            <a:ext cx="1658983" cy="655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9" y="4426477"/>
            <a:ext cx="7141917" cy="2431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6527" y="3866760"/>
            <a:ext cx="1851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1568          7935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8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09" y="189691"/>
            <a:ext cx="10364451" cy="1596177"/>
          </a:xfrm>
        </p:spPr>
        <p:txBody>
          <a:bodyPr/>
          <a:lstStyle/>
          <a:p>
            <a:r>
              <a:rPr lang="ru-RU" dirty="0" smtClean="0"/>
              <a:t>Задание №17 Статград 22.10.2020г.</a:t>
            </a:r>
            <a:endParaRPr lang="ru-RU" dirty="0"/>
          </a:p>
        </p:txBody>
      </p:sp>
      <p:pic>
        <p:nvPicPr>
          <p:cNvPr id="1026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2" y="4671932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9" y="1295126"/>
            <a:ext cx="10706100" cy="266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8430"/>
          <a:stretch/>
        </p:blipFill>
        <p:spPr>
          <a:xfrm>
            <a:off x="8469086" y="2743200"/>
            <a:ext cx="2438399" cy="9535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1559" y="3219995"/>
            <a:ext cx="1293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24626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5987" y="3281551"/>
            <a:ext cx="235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20000400000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47" y="3930767"/>
            <a:ext cx="8530762" cy="2799156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628709" y="1785868"/>
            <a:ext cx="2011296" cy="0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173275" y="2143593"/>
            <a:ext cx="1242515" cy="4537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162" y="4919457"/>
            <a:ext cx="190877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6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984" y="0"/>
            <a:ext cx="10364451" cy="1596177"/>
          </a:xfrm>
        </p:spPr>
        <p:txBody>
          <a:bodyPr/>
          <a:lstStyle/>
          <a:p>
            <a:r>
              <a:rPr lang="ru-RU" dirty="0" smtClean="0"/>
              <a:t>Задание №22 (демоверсия)</a:t>
            </a:r>
            <a:endParaRPr lang="ru-RU" dirty="0"/>
          </a:p>
        </p:txBody>
      </p:sp>
      <p:pic>
        <p:nvPicPr>
          <p:cNvPr id="1026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6" y="2630909"/>
            <a:ext cx="2674085" cy="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950" t="36633" r="7498" b="42946"/>
          <a:stretch/>
        </p:blipFill>
        <p:spPr>
          <a:xfrm>
            <a:off x="899984" y="1137031"/>
            <a:ext cx="10090108" cy="149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/>
          <a:stretch/>
        </p:blipFill>
        <p:spPr>
          <a:xfrm>
            <a:off x="7585370" y="2492758"/>
            <a:ext cx="2813204" cy="3562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98" y="2492758"/>
            <a:ext cx="2604222" cy="3965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56" y="3314589"/>
            <a:ext cx="3327333" cy="3435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16" y="3791644"/>
            <a:ext cx="854298" cy="11605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33462" y="2279857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23576" y="3874147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8745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146</TotalTime>
  <Words>195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КЕГЭ 2021 ИНФОРМАТИКА Программирование.  Решение Заданий №12,14,17,22</vt:lpstr>
      <vt:lpstr>Проверяемые элементы содержания</vt:lpstr>
      <vt:lpstr>Задание №12 (демоверсия)</vt:lpstr>
      <vt:lpstr>Задание №12 Статград 22.10.2020г.</vt:lpstr>
      <vt:lpstr>Задание №14 (демоверсия)</vt:lpstr>
      <vt:lpstr>Задание №14 Статград 22.10.2020г.</vt:lpstr>
      <vt:lpstr>Задание №17 (демоверсия)</vt:lpstr>
      <vt:lpstr>Задание №17 Статград 22.10.2020г.</vt:lpstr>
      <vt:lpstr>Задание №22 (демоверсия)</vt:lpstr>
      <vt:lpstr>Задание №22 Статград 22.10.2020г.</vt:lpstr>
      <vt:lpstr>Пробный КЕГЭ 2020 от 19.11.2020г.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КЕГЭ 2021 ИНФОРМАТИКА Программирование.  Решение Заданий №12,14,17,22</dc:title>
  <dc:creator>User</dc:creator>
  <cp:lastModifiedBy>user</cp:lastModifiedBy>
  <cp:revision>17</cp:revision>
  <dcterms:created xsi:type="dcterms:W3CDTF">2020-12-21T12:19:35Z</dcterms:created>
  <dcterms:modified xsi:type="dcterms:W3CDTF">2020-12-22T11:44:17Z</dcterms:modified>
</cp:coreProperties>
</file>