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6" r:id="rId2"/>
    <p:sldId id="388" r:id="rId3"/>
    <p:sldId id="389" r:id="rId4"/>
    <p:sldId id="387" r:id="rId5"/>
    <p:sldId id="390" r:id="rId6"/>
  </p:sldIdLst>
  <p:sldSz cx="9144000" cy="6858000" type="screen4x3"/>
  <p:notesSz cx="6797675" cy="9926638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970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7FDF1-1567-4695-8E27-91549EF9115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222A-EF2B-4FE0-B731-5404186D5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1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20F7A-E0A6-42E8-94D6-89086ACE84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0B19-9F58-4FCD-92C9-3726D25BA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5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484CA5-8D3F-44C8-9805-36E704A40B4D}" type="slidenum">
              <a:rPr lang="ru-RU" smtClean="0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8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2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4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5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3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2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E782-6097-4DCA-A482-6434595A956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4D11-D8AB-452A-9240-14204589D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ia@cro74.ru" TargetMode="External"/><Relationship Id="rId2" Type="http://schemas.openxmlformats.org/officeDocument/2006/relationships/hyperlink" Target="mailto:elena.abramovskih@cro74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0"/>
          <p:cNvGrpSpPr>
            <a:grpSpLocks/>
          </p:cNvGrpSpPr>
          <p:nvPr/>
        </p:nvGrpSpPr>
        <p:grpSpPr bwMode="auto">
          <a:xfrm>
            <a:off x="0" y="0"/>
            <a:ext cx="9036050" cy="6858000"/>
            <a:chOff x="-1" y="0"/>
            <a:chExt cx="2843808" cy="685800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43807" cy="6858000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-1" y="0"/>
              <a:ext cx="2843808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43213" y="0"/>
            <a:ext cx="6300787" cy="1196975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213" y="1773238"/>
            <a:ext cx="6192837" cy="316865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2021/2022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213" y="5516563"/>
            <a:ext cx="6300787" cy="1341437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65450" y="1484313"/>
            <a:ext cx="0" cy="3744912"/>
          </a:xfrm>
          <a:prstGeom prst="line">
            <a:avLst/>
          </a:prstGeom>
          <a:ln w="254000">
            <a:solidFill>
              <a:srgbClr val="0C549B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55" y="2425701"/>
            <a:ext cx="2803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Центр развития образования города Челябинска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965450" y="5994400"/>
            <a:ext cx="0" cy="863600"/>
          </a:xfrm>
          <a:prstGeom prst="line">
            <a:avLst/>
          </a:prstGeom>
          <a:ln w="254000">
            <a:solidFill>
              <a:srgbClr val="0C549B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65450" y="0"/>
            <a:ext cx="0" cy="863600"/>
          </a:xfrm>
          <a:prstGeom prst="line">
            <a:avLst/>
          </a:prstGeom>
          <a:ln w="254000">
            <a:solidFill>
              <a:srgbClr val="0C549B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>
            <a:off x="1558792" y="1484784"/>
            <a:ext cx="279718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 flipH="1">
            <a:off x="1835696" y="868595"/>
            <a:ext cx="279718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>
            <a:off x="1575076" y="5979056"/>
            <a:ext cx="279718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 flipH="1">
            <a:off x="1877864" y="5231905"/>
            <a:ext cx="279718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54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95" y="126876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Челябинской области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27.10.2021 № 01/2827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итогового сочинения (изложения)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Челябинской области в 2021/2022 учебном году»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делам образования города Челябинска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 16.11.2021 № 2478-у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подготовке и проведении итогового сочинения (изложения) 01.12.2021 на территории Челябинского городского округа»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7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Явка участников, а так же не о завершивших и/или  удаленных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15-00 часов 01.12.2021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«Платформе электронного взаимодействия»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по делам образования города Челябинска № 16-02/9255  от 29.11.2021</a:t>
            </a:r>
          </a:p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материалов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01.12.2021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№ 5 г. Челябинска» (ул. Скульптора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13)</a:t>
            </a: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участников ИС(И) сдаются поаудиторно в ВДП (в коробке)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в  ОО (месте проведения) (ИС-04)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итогового сочинения (изложения)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кабинете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(месте проведения) (ИС-5)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события: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персональных данных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сочинения (изложения) (ИС-07)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досрочном завершении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 (изложения) по уважительным причинам (ИС-08)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итогового сочинения (изложения) (ИС-9)</a:t>
            </a:r>
          </a:p>
        </p:txBody>
      </p:sp>
    </p:spTree>
    <p:extLst>
      <p:ext uri="{BB962C8B-B14F-4D97-AF65-F5344CB8AC3E}">
        <p14:creationId xmlns:p14="http://schemas.microsoft.com/office/powerpoint/2010/main" val="125252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7E8244-CE4E-4D0E-8926-647E014E82DB}"/>
              </a:ext>
            </a:extLst>
          </p:cNvPr>
          <p:cNvSpPr/>
          <p:nvPr/>
        </p:nvSpPr>
        <p:spPr>
          <a:xfrm>
            <a:off x="611560" y="57411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3.12. 2021 (4.12.2021) в 9-00 начало проверки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«ОЦ № 5 г. Челябинска» (ул. Скульптора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экспертов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аудиториям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 ИС(И) (проверка красной/синей ручкой)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бланков протоколов проверки (черной гелиевой ручкой!)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согласование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главными экспертами на этажах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9561BB-396B-4FB3-8B78-42706BD91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1319" r="23226" b="19830"/>
          <a:stretch/>
        </p:blipFill>
        <p:spPr>
          <a:xfrm>
            <a:off x="881590" y="3501008"/>
            <a:ext cx="738082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9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925290-481B-4788-8F60-BE026AA2AD42}"/>
              </a:ext>
            </a:extLst>
          </p:cNvPr>
          <p:cNvSpPr/>
          <p:nvPr/>
        </p:nvSpPr>
        <p:spPr>
          <a:xfrm>
            <a:off x="323528" y="83671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обеспечения общего образования Комитета по делам образования города Челябинска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Трум Ольга Николаевна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700-18-07 (323)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организационно-методического сопровождения государственной итоговой аттестации МБУ ДПО ЦРО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Абрамовских Елена Александровна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700-10-50 (220), 8 922-720-00-50,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elena.abramovskih@cro74.ru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gia@cro74.ru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84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23427d8a725826adad8c81745327cd03b527b30"/>
  <p:tag name="ISPRING_RESOURCE_PATHS_HASH_2" val="23beec2d66a6086b1c59a027871a21b3bf51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4002</TotalTime>
  <Words>329</Words>
  <Application>Microsoft Office PowerPoint</Application>
  <PresentationFormat>Экран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tatiana.chernetskaya</dc:creator>
  <cp:lastModifiedBy>Нургалеева Эльвира</cp:lastModifiedBy>
  <cp:revision>268</cp:revision>
  <cp:lastPrinted>2019-09-18T07:15:55Z</cp:lastPrinted>
  <dcterms:created xsi:type="dcterms:W3CDTF">2017-08-17T07:07:16Z</dcterms:created>
  <dcterms:modified xsi:type="dcterms:W3CDTF">2021-11-29T09:07:29Z</dcterms:modified>
</cp:coreProperties>
</file>