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99"/>
    <a:srgbClr val="29AECC"/>
    <a:srgbClr val="3AB1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5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655CDA-9B4D-4B27-A191-D6E7ABD9A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B429FC-70A8-4BA4-BF83-55924A01D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1C8DF9-C554-4343-B99E-5DF7A190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E281A8-4207-45F9-903E-81838C06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E12433-8FE2-48D5-B0C6-FA2E718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50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CC5FA-3FAA-40BA-8E9F-5798CFF9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AC1D4C-D2B6-4CEF-AA4F-5590507B3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2320BE-43C5-4BB9-9B51-0BDEC82A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7DBCC9-524B-44A1-B2BD-B3632945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2AACD6-D4CF-4CFB-A242-44FB9139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1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DEA7FE-4518-4119-9B45-FD5DCF5AD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54E5AF-6926-465B-AA15-8DFE9DB5E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054B07-761C-443F-8DEB-5807E0DB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B906CE-A866-4740-818D-DAE4ED53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02BCE-26E5-4122-A69A-A2D6A260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85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10F47-C71E-4413-8E25-7CA76750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F392CB-E020-43B0-B614-334F1A96F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9D284F-D0AD-45B8-9F2C-59055431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8EFF8C-EA2A-4542-9B62-60A1AF27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B057E1-A24F-4F7D-8254-ABA8C693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04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389248-EE7F-497C-8C95-1E747043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C77435-08C3-4F3B-A101-4B671D1EA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8A86E-F884-4663-85C8-723EBF01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DD2EEF-5179-4A43-B37C-0D2FF92C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66CB96-087B-4EF3-848F-D3B0F4CB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31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B72D6E-5744-407E-B22C-6FB6BE16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CAC45D-50AC-4D1B-93D8-B02B6BE3B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E10B2D4-D552-4BA4-959D-436217F00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656E7E-8BB1-4897-8DFF-DBDF9C4E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8B5017-16F7-4F8D-8661-82A299D0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0E13FD-0DF3-4717-8A34-CB57C4BE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53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16894-9C0B-4040-A905-CD495381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49C416-74E2-4C28-81E3-5776CE39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2BB0BE-4F5E-45ED-9A51-00F936CC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615C603-F5E8-4609-8642-75CE4A398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27B7FB0-DA83-4029-8738-822CB1992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9BBEA3E-73FD-43F2-AEC3-CD7891A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272F08-DDE3-416C-B242-084E7D2E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071C853-BAA6-4775-A54D-D999377F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02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F48BE-DCA5-4304-8319-B08C6BFC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BD4975C-1E51-4404-B6F3-5DD076EB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2162B7C-EBF7-47F4-ACD6-E2C976F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0BC163-B919-47BF-A59A-12536577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46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F133A82-BE70-46C0-AE0C-7AE2E042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4E5B4F5-EAD2-451A-8DFF-83A8F001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FDCB8D-125D-4C95-9B3C-E1C078C9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30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B60C3A-8F83-49EB-8239-08991AA6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F817AC-204D-465F-975E-A1AC04A9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41925C-2DDF-4A95-8E3F-ECE96A528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3BAB88-238A-42D4-85DF-BFF8E51F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695C51-9C91-4680-84D7-35201C77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86D270-9982-4806-B85F-4626A625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9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2C0D2-7D1B-48F0-AC5C-7A23FF9E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94CECC-2B20-42F1-896F-CC01E2C70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705492-1A1A-4EB5-B006-3705EA526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E81A02-5CEB-4366-A87F-E4170280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D8B1EE-7349-4313-A196-C12B68CB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B47472-E288-41A3-B1CE-C979CDDA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7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D4E5F-38F4-4385-A5D6-672D84FA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A3E146-5BCC-422A-95AE-1E73BA62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D2904C-67C9-42F0-B31C-50D9EFD8B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F55A-C91B-4BD5-9A37-D145A85200F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92D6A1-A063-4F21-8BCB-06DF851C0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B708D0-AF7B-4A0B-AF4F-C8D7A9CD7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2E78-1480-497D-9948-6AD22F143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5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ferum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hyperlink" Target="https://64ds.ru/wp-content/uploads/2023/04/esse-posazhennikova-e.s..pdf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64ds.ru/wp-content/uploads/2023/04/esse-minina-t.n.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BBEA574-E68C-48D1-98F5-18F3CF766BA1}"/>
              </a:ext>
            </a:extLst>
          </p:cNvPr>
          <p:cNvSpPr/>
          <p:nvPr/>
        </p:nvSpPr>
        <p:spPr>
          <a:xfrm>
            <a:off x="135611" y="4067685"/>
            <a:ext cx="11802864" cy="431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1FBF0F5A-4BFF-4669-B12C-7807EECF1627}"/>
              </a:ext>
            </a:extLst>
          </p:cNvPr>
          <p:cNvGrpSpPr/>
          <p:nvPr/>
        </p:nvGrpSpPr>
        <p:grpSpPr>
          <a:xfrm>
            <a:off x="135611" y="519435"/>
            <a:ext cx="6096000" cy="1985159"/>
            <a:chOff x="5881462" y="0"/>
            <a:chExt cx="6096000" cy="198515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5355FB30-CD75-4337-86EF-AA3FCCC3757D}"/>
                </a:ext>
              </a:extLst>
            </p:cNvPr>
            <p:cNvSpPr/>
            <p:nvPr/>
          </p:nvSpPr>
          <p:spPr>
            <a:xfrm>
              <a:off x="5881462" y="0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Федеральный закон № 149-ФЗ </a:t>
              </a:r>
            </a:p>
            <a:p>
              <a:r>
                <a:rPr lang="ru-RU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(1 марта 2023 года вступили в силу части 8-10 статьи 10 )</a:t>
              </a:r>
              <a:r>
                <a:rPr lang="ru-RU" i="1" dirty="0"/>
                <a:t/>
              </a:r>
              <a:br>
                <a:rPr lang="ru-RU" i="1" dirty="0"/>
              </a:br>
              <a:r>
                <a:rPr lang="ru-RU" dirty="0"/>
                <a:t> </a:t>
              </a:r>
              <a:br>
                <a:rPr lang="ru-RU" dirty="0"/>
              </a:br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6CA31768-9F22-43A4-9B28-19989EECEA56}"/>
                </a:ext>
              </a:extLst>
            </p:cNvPr>
            <p:cNvSpPr/>
            <p:nvPr/>
          </p:nvSpPr>
          <p:spPr>
            <a:xfrm>
              <a:off x="5881462" y="600164"/>
              <a:ext cx="60960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установлен запрет на использование при предоставлении государственных и муниципальных услуг, выполнении государственного или муниципального задания «</a:t>
              </a:r>
              <a:r>
                <a:rPr lang="ru-RU" sz="12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принадлежащих иностранным юридическим лицам и (или) иностранным гражданам информационных систем и (или) программ для электронных вычислительных машин, которые предназначены и (или) используются для обмена</a:t>
              </a:r>
              <a:br>
                <a:rPr lang="ru-RU" sz="12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lang="ru-RU" sz="12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электронными сообщениями»</a:t>
              </a:r>
              <a:r>
                <a:rPr lang="ru-RU" sz="1200" dirty="0"/>
                <a:t/>
              </a:r>
              <a:br>
                <a:rPr lang="ru-RU" sz="1200" dirty="0"/>
              </a:br>
              <a:endParaRPr lang="ru-RU" sz="1200" dirty="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265541B-FE12-4CFD-8113-67E3A495C842}"/>
              </a:ext>
            </a:extLst>
          </p:cNvPr>
          <p:cNvSpPr/>
          <p:nvPr/>
        </p:nvSpPr>
        <p:spPr>
          <a:xfrm>
            <a:off x="498865" y="2263026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Письмо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ЧО от 06.03.2023 № 2178, от 28.03.2023 № 3122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Выполнить мероприятия по переводу действующих чатов, пользователями которых являются участники образовательных отношений, на платформу VK-мессенджер с показателем активности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менее 10 (десяти) сообщений в течение недели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F70F3F-2588-4478-8588-B9B9BAA591BE}"/>
              </a:ext>
            </a:extLst>
          </p:cNvPr>
          <p:cNvSpPr/>
          <p:nvPr/>
        </p:nvSpPr>
        <p:spPr>
          <a:xfrm>
            <a:off x="446341" y="3155578"/>
            <a:ext cx="62010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Письмо МБУ ДПО ЦРО от 07.02.2023 № 112, от 28.03.2023 № 272</a:t>
            </a:r>
          </a:p>
          <a:p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целях контроля достижения оптимальных значений показателей в еженедельном режиме публикуется статистика активности в системе Сферум на сайте МБУ ДПО ЦРО </a:t>
            </a:r>
            <a:endParaRPr lang="ru-RU" sz="1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AEBD5A0-C0DF-42F0-BE11-43C7DA886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6" b="21854"/>
          <a:stretch>
            <a:fillRect/>
          </a:stretch>
        </p:blipFill>
        <p:spPr>
          <a:xfrm>
            <a:off x="-12526" y="0"/>
            <a:ext cx="2384689" cy="57304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4AAB4BD-AB20-46FB-BC01-614DD25E7D52}"/>
              </a:ext>
            </a:extLst>
          </p:cNvPr>
          <p:cNvSpPr/>
          <p:nvPr/>
        </p:nvSpPr>
        <p:spPr>
          <a:xfrm>
            <a:off x="6676373" y="748313"/>
            <a:ext cx="5500096" cy="883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3C1EB54-5DD4-4CCD-BC21-755FBCE51C57}"/>
              </a:ext>
            </a:extLst>
          </p:cNvPr>
          <p:cNvSpPr/>
          <p:nvPr/>
        </p:nvSpPr>
        <p:spPr>
          <a:xfrm>
            <a:off x="6844477" y="765657"/>
            <a:ext cx="5373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100%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регистрация всех педагогических работников </a:t>
            </a:r>
          </a:p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платформе Сферум для ООО, ОДО </a:t>
            </a:r>
          </a:p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Письмо МБУ ДПО ЦРО от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28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.04.2023 № 397 (ОДО), № 396 (ООО)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CE2FD-83FF-43CA-AEFC-58B208228A8C}"/>
              </a:ext>
            </a:extLst>
          </p:cNvPr>
          <p:cNvSpPr txBox="1"/>
          <p:nvPr/>
        </p:nvSpPr>
        <p:spPr>
          <a:xfrm>
            <a:off x="6777783" y="1939860"/>
            <a:ext cx="549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—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 15 мая 2023 информацию предоставляют ООО</a:t>
            </a:r>
          </a:p>
          <a:p>
            <a:pPr marL="285750" indent="-285750">
              <a:buFont typeface="Times New Roman" panose="02020603050405020304" pitchFamily="18" charset="0"/>
              <a:buChar char="—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 22 мая 2023 информацию предоставляют ОДО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9504A6-85DC-48CD-AB89-BD148DC8CFBD}"/>
              </a:ext>
            </a:extLst>
          </p:cNvPr>
          <p:cNvSpPr txBox="1"/>
          <p:nvPr/>
        </p:nvSpPr>
        <p:spPr>
          <a:xfrm>
            <a:off x="6777783" y="2567396"/>
            <a:ext cx="55440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Предварительно (до 15 мая 2023 года) ОДО регистрируются на платформе СФЕРУМ, отправив заявку на адрес электронной почты: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info@sferum.ru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3436A9F-84E1-469A-BBEE-122059009C83}"/>
              </a:ext>
            </a:extLst>
          </p:cNvPr>
          <p:cNvSpPr/>
          <p:nvPr/>
        </p:nvSpPr>
        <p:spPr>
          <a:xfrm>
            <a:off x="875673" y="4083074"/>
            <a:ext cx="1026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образовательных организаций, имеющие показатель активности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0%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(по состоянию на 21.04.2023)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993CF3-83F0-4DE6-B5B3-F6E2A2D6D8A4}"/>
              </a:ext>
            </a:extLst>
          </p:cNvPr>
          <p:cNvSpPr/>
          <p:nvPr/>
        </p:nvSpPr>
        <p:spPr>
          <a:xfrm>
            <a:off x="902888" y="464901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МБОУ "Лицей № 11 г. Челябинска"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МБОУ "ФМЛ № 31 г. Челябинска"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МАОУ "СОШ № 118 г. Челябинска"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МАОУ "СОШ № 137 г. Челябинска"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МАОУ "СОШ № 74 г. Челябинска"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МБОУ "С(К)ОШ № 57 г. Челябинска"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МАОУ "СОШ № 112 г. Челябинска"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МБОУ "Гимназия № 63 г. Челябинска"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2358FA-D8C2-4517-A844-49111CD8B132}"/>
              </a:ext>
            </a:extLst>
          </p:cNvPr>
          <p:cNvSpPr txBox="1"/>
          <p:nvPr/>
        </p:nvSpPr>
        <p:spPr>
          <a:xfrm>
            <a:off x="6694927" y="168143"/>
            <a:ext cx="5491548" cy="369332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июня 2023 года – не менее 25% активных чатов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165DA7-D806-4EE6-81EC-24997C42DDA2}"/>
              </a:ext>
            </a:extLst>
          </p:cNvPr>
          <p:cNvSpPr/>
          <p:nvPr/>
        </p:nvSpPr>
        <p:spPr>
          <a:xfrm>
            <a:off x="8124489" y="5218294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https://prof-sferum.ru</a:t>
            </a:r>
            <a:r>
              <a:rPr lang="ru-RU" dirty="0"/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10D929-7D64-495A-B04E-D20103365415}"/>
              </a:ext>
            </a:extLst>
          </p:cNvPr>
          <p:cNvSpPr txBox="1"/>
          <p:nvPr/>
        </p:nvSpPr>
        <p:spPr>
          <a:xfrm>
            <a:off x="7093009" y="4860575"/>
            <a:ext cx="464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Инструкции, методические рекомендации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 l="3810" t="14435" r="47024" b="72916"/>
          <a:stretch>
            <a:fillRect/>
          </a:stretch>
        </p:blipFill>
        <p:spPr bwMode="auto">
          <a:xfrm>
            <a:off x="7177822" y="5653121"/>
            <a:ext cx="4796463" cy="9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72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A82A0E-414B-4EFF-994C-72438E11075D}"/>
              </a:ext>
            </a:extLst>
          </p:cNvPr>
          <p:cNvSpPr txBox="1"/>
          <p:nvPr/>
        </p:nvSpPr>
        <p:spPr>
          <a:xfrm>
            <a:off x="7737906" y="1507994"/>
            <a:ext cx="426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02.05.2023 не получена отметка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Госорганизация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социальной сети «Одноклассники» следующими ОО: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29D5A27-A559-4411-A5FE-1B7608F3CF4B}"/>
              </a:ext>
            </a:extLst>
          </p:cNvPr>
          <p:cNvSpPr/>
          <p:nvPr/>
        </p:nvSpPr>
        <p:spPr>
          <a:xfrm>
            <a:off x="6498427" y="3368733"/>
            <a:ext cx="5034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 310 г. Челябинска»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 395 г. Челябинска»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 452 г. Челябинска»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«ДС № 476 г. Челябинска»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«ФМЛ № 31 г. Челябинска»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137 г. Челябинска»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«СЮТур г. Челябинска»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МАУДО «Центр «Креатив»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«ЦППМСП Центрального района г.Челябинска»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ДОЛ «Солнечная поляна»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9416896-0808-44F0-A87F-A1B8F363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8" t="2031" r="15617" b="49488"/>
          <a:stretch>
            <a:fillRect/>
          </a:stretch>
        </p:blipFill>
        <p:spPr>
          <a:xfrm>
            <a:off x="-12700" y="-1"/>
            <a:ext cx="6184900" cy="1494971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29524" t="46577" r="34167" b="34375"/>
          <a:stretch>
            <a:fillRect/>
          </a:stretch>
        </p:blipFill>
        <p:spPr bwMode="auto">
          <a:xfrm>
            <a:off x="0" y="1582057"/>
            <a:ext cx="3309257" cy="13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98814" y="2053409"/>
            <a:ext cx="1770743" cy="3483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20417" t="26563" r="36667" b="14844"/>
          <a:stretch>
            <a:fillRect/>
          </a:stretch>
        </p:blipFill>
        <p:spPr bwMode="auto">
          <a:xfrm>
            <a:off x="25400" y="2844800"/>
            <a:ext cx="3674308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28021" t="74870" r="59991" b="17543"/>
          <a:stretch>
            <a:fillRect/>
          </a:stretch>
        </p:blipFill>
        <p:spPr bwMode="auto">
          <a:xfrm>
            <a:off x="3854450" y="1734058"/>
            <a:ext cx="927100" cy="46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40338" t="75272" r="47674" b="17338"/>
          <a:stretch>
            <a:fillRect/>
          </a:stretch>
        </p:blipFill>
        <p:spPr bwMode="auto">
          <a:xfrm>
            <a:off x="3822700" y="215265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 l="53147" t="76607" r="35193" b="18569"/>
          <a:stretch>
            <a:fillRect/>
          </a:stretch>
        </p:blipFill>
        <p:spPr bwMode="auto">
          <a:xfrm>
            <a:off x="3848100" y="2584450"/>
            <a:ext cx="9017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l="66532" t="76607" r="18031" b="18569"/>
          <a:stretch>
            <a:fillRect/>
          </a:stretch>
        </p:blipFill>
        <p:spPr bwMode="auto">
          <a:xfrm>
            <a:off x="3854450" y="2908300"/>
            <a:ext cx="1193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 l="40521" t="30729" r="40298" b="50000"/>
          <a:stretch>
            <a:fillRect/>
          </a:stretch>
        </p:blipFill>
        <p:spPr bwMode="auto">
          <a:xfrm>
            <a:off x="3822700" y="3309210"/>
            <a:ext cx="1460500" cy="11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 l="59368" t="30729" r="21451" b="50000"/>
          <a:stretch>
            <a:fillRect/>
          </a:stretch>
        </p:blipFill>
        <p:spPr bwMode="auto">
          <a:xfrm>
            <a:off x="3848100" y="4439510"/>
            <a:ext cx="1460500" cy="11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 l="78048" t="30729" r="2604" b="50000"/>
          <a:stretch>
            <a:fillRect/>
          </a:stretch>
        </p:blipFill>
        <p:spPr bwMode="auto">
          <a:xfrm>
            <a:off x="3797300" y="5684111"/>
            <a:ext cx="1473200" cy="11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943600" y="1481364"/>
            <a:ext cx="224790" cy="53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689600" y="1491350"/>
            <a:ext cx="273050" cy="5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 l="56094" t="57813" r="19219" b="27344"/>
          <a:stretch>
            <a:fillRect/>
          </a:stretch>
        </p:blipFill>
        <p:spPr bwMode="auto">
          <a:xfrm>
            <a:off x="10071278" y="504154"/>
            <a:ext cx="1758770" cy="84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/>
          <a:srcRect l="56094" t="57813" r="31753" b="27344"/>
          <a:stretch>
            <a:fillRect/>
          </a:stretch>
        </p:blipFill>
        <p:spPr bwMode="auto">
          <a:xfrm>
            <a:off x="5048294" y="1559268"/>
            <a:ext cx="540976" cy="5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https://grizly.club/uploads/posts/2022-12/1670839411_grizly-club-p-flazhok-png-16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3970" t="5236" r="24114" b="4569"/>
          <a:stretch>
            <a:fillRect/>
          </a:stretch>
        </p:blipFill>
        <p:spPr bwMode="auto">
          <a:xfrm>
            <a:off x="1476377" y="2095501"/>
            <a:ext cx="184830" cy="280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04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 descr="https://64ds.ru/wp-content/uploads/2023/04/gpin-banner_na-sajt_2-1024x309.jpg"/>
          <p:cNvPicPr>
            <a:picLocks noChangeAspect="1" noChangeArrowheads="1"/>
          </p:cNvPicPr>
          <p:nvPr/>
        </p:nvPicPr>
        <p:blipFill>
          <a:blip r:embed="rId2"/>
          <a:srcRect t="16828" r="82091" b="18908"/>
          <a:stretch>
            <a:fillRect/>
          </a:stretch>
        </p:blipFill>
        <p:spPr bwMode="auto">
          <a:xfrm>
            <a:off x="5288072" y="0"/>
            <a:ext cx="6903928" cy="1449050"/>
          </a:xfrm>
          <a:prstGeom prst="rect">
            <a:avLst/>
          </a:prstGeom>
          <a:noFill/>
        </p:spPr>
      </p:pic>
      <p:pic>
        <p:nvPicPr>
          <p:cNvPr id="1029" name="Picture 5" descr="https://64ds.ru/wp-content/uploads/2023/04/gpin-banner_na-sajt_2-1024x309.jpg"/>
          <p:cNvPicPr>
            <a:picLocks noChangeAspect="1" noChangeArrowheads="1"/>
          </p:cNvPicPr>
          <p:nvPr/>
        </p:nvPicPr>
        <p:blipFill>
          <a:blip r:embed="rId2"/>
          <a:srcRect t="16828" r="27751" b="18908"/>
          <a:stretch>
            <a:fillRect/>
          </a:stretch>
        </p:blipFill>
        <p:spPr bwMode="auto">
          <a:xfrm>
            <a:off x="0" y="-16811"/>
            <a:ext cx="5398718" cy="144905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6744396" y="1405698"/>
            <a:ext cx="5245100" cy="4965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C6A39D-8021-43E6-947E-F756E646F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55890" r="64447" b="12887"/>
          <a:stretch/>
        </p:blipFill>
        <p:spPr>
          <a:xfrm>
            <a:off x="7068586" y="4248028"/>
            <a:ext cx="2072935" cy="19491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C599951-2A37-407F-9DAC-7B46218EB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37" t="12284" r="44786" b="62329"/>
          <a:stretch/>
        </p:blipFill>
        <p:spPr>
          <a:xfrm>
            <a:off x="417284" y="2839889"/>
            <a:ext cx="5344688" cy="24879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C833BFC-3150-4A57-B7AD-C29976CBB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38" t="19861" r="45156" b="67519"/>
          <a:stretch/>
        </p:blipFill>
        <p:spPr>
          <a:xfrm>
            <a:off x="249253" y="1544258"/>
            <a:ext cx="3524250" cy="86544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C9FCD01-A5DD-4F5D-A12C-79BB1DAAF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415" y="1456576"/>
            <a:ext cx="938575" cy="9385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EF9ED72-4CAC-4D0C-A4E2-EDA4A61104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59" t="20416" r="46119" b="68284"/>
          <a:stretch/>
        </p:blipFill>
        <p:spPr>
          <a:xfrm>
            <a:off x="298836" y="5256993"/>
            <a:ext cx="4895850" cy="111047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361140" y="222076"/>
            <a:ext cx="6830860" cy="52322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ПУБЛИКАЦИИ О ПЕДАГОГАХ  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39ECC1-8DC7-4018-A340-9262962A58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300" t="48453" r="64089" b="16131"/>
          <a:stretch/>
        </p:blipFill>
        <p:spPr>
          <a:xfrm>
            <a:off x="7030892" y="2129598"/>
            <a:ext cx="2037604" cy="196936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861236" y="1504758"/>
            <a:ext cx="528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Уважаемые родители и коллеги, предлагаем узнать поближе наших педагогов. На странице мы будем публиковать эссе, очерки, интервью </a:t>
            </a:r>
            <a:endParaRPr lang="ru-RU" sz="1200" dirty="0" smtClean="0"/>
          </a:p>
          <a:p>
            <a:r>
              <a:rPr lang="ru-RU" sz="1200" dirty="0" smtClean="0"/>
              <a:t>с </a:t>
            </a:r>
            <a:r>
              <a:rPr lang="ru-RU" sz="1200" dirty="0" smtClean="0"/>
              <a:t>воспитателями, специалистами, сотрудниками нашего детского сада.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27196" y="2336737"/>
            <a:ext cx="3162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Конфуций сказал: «Выбери профессию, которую ты любишь, — и тебе не придется работать ни дня в твоей жизни», не могу не согласиться с этим высказыванием, ведь проверила данную гипотезу на себе</a:t>
            </a:r>
            <a:r>
              <a:rPr lang="ru-RU" sz="1000" dirty="0" smtClean="0">
                <a:hlinkClick r:id="rId9"/>
              </a:rPr>
              <a:t>…..  Читайте далее</a:t>
            </a:r>
            <a:endParaRPr lang="ru-RU" sz="1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931972" y="4229811"/>
            <a:ext cx="3086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Моя педагогическая деятельность началась в 2015 году, я поступила на работу в детский сад воспитателем. Работа очень творческая, ответственная, требует большого творческого и личного потенциала.</a:t>
            </a:r>
          </a:p>
          <a:p>
            <a:r>
              <a:rPr lang="ru-RU" sz="1000" dirty="0" smtClean="0"/>
              <a:t>С 2022 года я работаю в должности старшего воспитателя. Кажется, </a:t>
            </a:r>
            <a:r>
              <a:rPr lang="ru-RU" sz="1000" dirty="0" err="1" smtClean="0"/>
              <a:t>неочень</a:t>
            </a:r>
            <a:r>
              <a:rPr lang="ru-RU" sz="1000" dirty="0" smtClean="0"/>
              <a:t> долго, но за это время поняла, какая это ответственная </a:t>
            </a:r>
            <a:r>
              <a:rPr lang="ru-RU" sz="1000" dirty="0" err="1" smtClean="0"/>
              <a:t>итворческая</a:t>
            </a:r>
            <a:r>
              <a:rPr lang="ru-RU" sz="1000" dirty="0" smtClean="0"/>
              <a:t> работа.</a:t>
            </a:r>
          </a:p>
          <a:p>
            <a:r>
              <a:rPr lang="ru-RU" sz="1000" dirty="0" smtClean="0">
                <a:hlinkClick r:id="rId10"/>
              </a:rPr>
              <a:t>Читайте далее</a:t>
            </a:r>
            <a:endParaRPr lang="ru-RU" sz="1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9351" y="1405698"/>
            <a:ext cx="5697777" cy="4965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6669" y="6547642"/>
            <a:ext cx="11758539" cy="306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ru-RU" sz="1700" b="1" dirty="0" smtClean="0">
                <a:solidFill>
                  <a:srgbClr val="990000"/>
                </a:solidFill>
              </a:rPr>
              <a:t>Письмо Комитета № 14/3446 от 27 апреля 2023 года «Об информировании общественности в Год педагога и наставника»</a:t>
            </a:r>
            <a:endParaRPr lang="ru-RU" sz="1700" b="1" dirty="0">
              <a:solidFill>
                <a:srgbClr val="99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8288" y="2520699"/>
            <a:ext cx="4781950" cy="44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990000"/>
                </a:solidFill>
              </a:rPr>
              <a:t>В </a:t>
            </a:r>
            <a:r>
              <a:rPr lang="ru-RU" sz="2800" dirty="0" smtClean="0">
                <a:solidFill>
                  <a:srgbClr val="990000"/>
                </a:solidFill>
              </a:rPr>
              <a:t>ГОСПАБЛИКАХ И НА САЙТАХ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27771" y="3281912"/>
            <a:ext cx="13942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https://64ds.ru/god-pedagoga-i-nastavnika/</a:t>
            </a:r>
            <a:endParaRPr lang="ru-RU" sz="1400" dirty="0"/>
          </a:p>
        </p:txBody>
      </p:sp>
      <p:sp>
        <p:nvSpPr>
          <p:cNvPr id="1031" name="AutoShape 7" descr="data:image/svg+xml;base64,CiAgPHN2ZwogICAgdmVyc2lvbj0iMS4xIgogICAgdmlld0JveD0iMCAwIDQ0NTUgNDQ1N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OTAxM2ZlNjYiLz4KICAgICAgPHBhdGgKICAgICAgICBpZD0iZW1wdHktMCIKICAgICAgICBkPSJNMCwyOC42djQyLjlDMCw4Ny4zLDEyLjgsMTAwLDI4LjYsMTAwaDQyLjljMTUuOSwwLDI4LjYtMTIuOCwyOC42LTI4LjZWMjguNkMxMDAsMTIuNyw4Ny4yLDAsNzEuNCwwSDI4LjYgQzEyLjgsMCwwLDEyLjgsMCwyOC42eiIKICAgICAgICBmaWxsPSIjOTAxM2ZlNjYiCiAgICAgIC8+CiAgICAgIDxwYXRoIGlkPSJiLTAiIGQ9Ik0wLDAgTDY2LDAgQzg0Ljc3NzY4MTUsLTMuNDQ5NDA0MTNlLTE1IDEwMCwxNS4yMjIzMTg1IDEwMCwzNCBMMTAwLDY2IEMxMDAsODQuNzc3NjgxNSA4NC43Nzc2ODE1LDEwMCA2NiwxMDAgTDAsMTAwIEwwLDAgWiIgdHJhbnNmb3JtPSJyb3RhdGUoLTkwIDUwIDUwKSIgZmlsbD0iIzkwMTNmZTY2Ii8+CiAgICAgIDxwYXRoIGlkPSJyLTAiIGQ9Ik0wLDAgTDY2LDAgQzg0Ljc3NzY4MTUsLTMuNDQ5NDA0MTNlLTE1IDEwMCwxNS4yMjIzMTg1IDEwMCwzNCBMMTAwLDY2IEMxMDAsODQuNzc3NjgxNSA4NC43Nzc2ODE1LDEwMCA2NiwxMDAgTDAsMTAwIEwwLDAgWiIgdHJhbnNmb3JtPSJyb3RhdGUoLTE4MCA1MCA1MCkiIGZpbGw9IiM5MDEzZmU2NiIvPgogICAgICA8cGF0aCBpZD0ibC0wIiBkPSJNMCwwIEw2NiwwIEM4NC43Nzc2ODE1LC0zLjQ0OTQwNDEzZS0xNSAxMDAsMTUuMjIyMzE4NSAxMDAsMzQgTDEwMCw2NiBDMTAwLDg0Ljc3NzY4MTUgODQuNzc3NjgxNSwxMDAgNjYsMTAwIEwwLDEwMCBMMCwwIFoiIGZpbGw9IiM5MDEzZmU2NiIvPgogICAgICA8cGF0aCBpZD0idC0wIiBkPSJNMCwwIEw2NiwwIEM4NC43Nzc2ODE1LC0zLjQ0OTQwNDEzZS0xNSAxMDAsMTUuMjIyMzE4NSAxMDAsMzQgTDEwMCw2NiBDMTAwLDg0Ljc3NzY4MTUgODQuNzc3NjgxNSwxMDAgNjYsMTAwIEwwLDEwMCBMMCwwIFoiIHRyYW5zZm9ybT0icm90YXRlKDkwIDUwIDUwKSIgZmlsbD0iIzkwMTNmZTY2Ii8+CiAgICAgIDxwYXRoIGlkPSJsLTAiIGQ9Ik0wLDAgTDEwMCwwIEwxMDAsNjYgQzEwMCw4NC43Nzc2ODE1IDg0Ljc3NzY4MTUsMTAwIDY2LDEwMCBMMCwxMDAgTDAsMCBaIiB0cmFuc2Zvcm09InJvdGF0ZSgtOTAgNTAgNTApIiBmaWxsPSIjOTAxM2ZlNjYiLz4KICAgICAgPHBhdGggaWQ9Imx0LTAiIGQ9Ik0wLDAgTDEwMCwwIEwxMDAsNjYgQzEwMCw4NC43Nzc2ODE1IDg0Ljc3NzY4MTUsMTAwIDY2LDEwMCBMMCwxMDAgTDAsMCBaIiBmaWxsPSIjOTAxM2ZlNjYiLz4KICAgICAgPHBhdGggaWQ9ImxiLTAiIGQ9Ik0wLDAgTDEwMCwwIEwxMDAsNjYgQzEwMCw4NC43Nzc2ODE1IDg0Ljc3NzY4MTUsMTAwIDY2LDEwMCBMMCwxMDAgTDAsMCBaIiB0cmFuc2Zvcm09InJvdGF0ZSgtOTAgNTAgNTApIiBmaWxsPSIjOTAxM2ZlNjYiLz4KICAgICAgPHBhdGggaWQ9InJiLTAiIGQ9Ik0wLDAgTDEwMCwwIEwxMDAsNjYgQzEwMCw4NC43Nzc2ODE1IDg0Ljc3NzY4MTUsMTAwIDY2LDEwMCBMMCwxMDAgTDAsMCBaIiB0cmFuc2Zvcm09InJvdGF0ZSgtMTgwIDUwIDUwKSIgZmlsbD0iIzkwMTNmZTY2Ii8+CiAgICAgIDxwYXRoIGlkPSJydC0wIiBkPSJNMCwwIEwxMDAsMCBMMTAwLDY2IEMxMDAsODQuNzc3NjgxNSA4NC43Nzc2ODE1LDEwMCA2NiwxMDAgTDAsMTAwIEwwLDAgWiIgdHJhbnNmb3JtPSJyb3RhdGUoOTAgNTAgNTApIiBmaWxsPSIjOTAxM2ZlNjYiLz4KICAgICAgPHBhdGgKICAgICAgICBpZD0ibl9sdC0wIgogICAgICAgIGQ9Ik0zMC41LDJWMEgwdjMwLjVoMkMyLDE0LjcsMTQuOCwyLDMwLjUsMnoiCiAgICAgICAgZmlsbD0iIzkwMTNmZTY2IgogICAgICAvPgogICAgICA8cGF0aAogICAgICAgIGlkPSJuX2xiLTAiCiAgICAgICAgZD0iTTIsNjkuNUgwVjEwMGgzMC41di0yQzE0LjcsOTgsMiw4NS4yLDIsNjkuNXoiCiAgICAgICAgZmlsbD0iIzkwMTNmZTY2IgogICAgICAvPgogICAgICA8cGF0aAogICAgICAgIGlkPSJuX3J0LTAiCiAgICAgICAgZD0iTTk4LDMwLjVoMlYwSDY5LjV2MkM4NS4zLDIsOTgsMTQuOCw5OCwzMC41eiIKICAgICAgICBmaWxsPSIjOTAxM2ZlNjYiCiAgICAgIC8+CiAgICAgIDxwYXRoIGlkPSJuX3JiLTAiCiAgICAgICAgZD0iTTY5LjUsOTh2MkgxMDBWNjkuNWgtMkM5OCw4NS4zLDg1LjIsOTgsNjkuNSw5OHoiCiAgICAgICAgZmlsbD0iIzkwMTNmZTY2IgogICAgICAvPgogICAgICA8cGF0aAogICAgICAgIGlkPSJwb2ludC0wIgogICAgICAgIGZpbGw9IiM5MDEzZmU2NiIKICAgICAgICBkPSJNNjAwLjAwMTc4Niw0NTcuMzI5MzMzIEw2MDAuMDAxNzg2LDI0Mi42NTgxNjcgQzYwMC4wMDE3ODYsMTQ3LjM3MjM2OCA1ODcuMDM5NTE3LDEyNC4xMjI3ODQgNTgxLjQ2NDYxNywxMTguNTM1MzgzIEM1NzUuODc3MjE2LDExMi45NjA0ODMgNTUyLjYyNzYzMiw5OS45OTgyMTQzIDQ1Ny4zMjkzMzMsOTkuOTk4MjE0MyBMMjQyLjY3MDY2Nyw5OS45OTgyMTQzIEMxNDcuMzcyMzY4LDk5Ljk5ODIxNDMgMTI0LjEyMjc4NCwxMTIuOTYwNDgzIDExOC41NDc4ODMsMTE4LjUzNTM4MyBDMTEyLjk3Mjk4MywxMjQuMTIyNzg0IDk5Ljk5ODIxNDMsMTQ3LjM3MjM2OCA5OS45OTgyMTQzLDI0Mi42NTgxNjcgTDk5Ljk5ODIxNDMsNDU3LjMyOTMzMyBDOTkuOTk4MjE0Myw1NTIuNjI3NjMyIDExMi45NzI5ODMsNTc1Ljg3NzIxNiAxMTguNTQ3ODgzLDU4MS40NjQ2MTcgQzEyNC4xMjI3ODQsNTg3LjAyNzAxNyAxNDcuMzcyMzY4LDYwMC4wMDE3ODYgMjQyLjY3MDY2Nyw2MDAuMDAxNzg2IEw0NTcuMzI5MzMzLDYwMC4wMDE3ODYgQzU1Mi42Mjc2MzIsNjAwLjAwMTc4NiA1NzUuODc3MjE2LDU4Ny4wMjcwMTcgNTgxLjQ2NDYxNyw1ODEuNDY0NjE3IEM1ODcuMDM5NTE3LDU3NS44NzcyMTYgNjAwLjAwMTc4Niw1NTIuNjI3NjMyIDYwMC4wMDE3ODYsNDU3LjMyOTMzMyBaIE00NTcuMzI5MzMzLDAgQzY1My4zMzgzMzMsMCA3MDAsNDYuNjYxNjY2OCA3MDAsMjQyLjY1ODE2NyBDNzAwLDQzOC42NjcxNjcgNzAwLDI2MS4zMzI4MzMgNzAwLDQ1Ny4zMjkzMzMgQzcwMCw2NTMuMzM4MzMzIDY1My4zMzgzMzMsNzAwIDQ1Ny4zMjkzMzMsNzAwIEMyNjEuMzMyODMzLDcwMCA0MzguNjY3MTY3LDcwMCAyNDIuNjcwNjY3LDcwMCBDNDYuNjYxNjY2OCw3MDAgMCw2NTMuMzM4MzMzIDAsNDU3LjMyOTMzMyBDMCwyNjEuMzMyODMzIDAsMzUyLjExODcxMiAwLDI0Mi42NTgxNjcgQzAsNDYuNjYxNjY2OCA0Ni42NjE2NjY4LDAgMjQyLjY3MDY2NywwIEM0MzguNjY3MTY3LDAgMjYxLjMzMjgzMywwIDQ1Ny4zMjkzMzMsMCBaIE0zOTUuOTk2NjY3LDIwMCBDNDgwLjAwNDE2NiwyMDAgNTAwLDIyMC4wMDgzMzIgNTAwLDMwMy45OTA4MzUgQzUwMCwzODcuOTk4MzM0IDUwMCwzMTIuMDAxNjY2IDUwMCwzOTUuOTk2NjY3IEM1MDAsNDc5Ljk5MTY2OCA0ODAuMDA0MTY2LDUwMCAzOTUuOTk2NjY3LDUwMCBDMzEyLjAwMTY2Niw1MDAgMzg3Ljk5ODMzNCw1MDAgMzA0LjAwMzMzMyw1MDAgQzIyMC4wMDgzMzIsNTAwIDIwMCw0NzkuOTkxNjY4IDIwMCwzOTUuOTk2NjY3IEMyMDAsMzEyLjAwMTY2NiAyMDAsMzUwLjkwNjA2MSAyMDAsMzAzLjk5MDgzNSBDMjAwLDIyMC4wMDgzMzIgMjIwLjAwODMzMiwyMDAgMzA0LjAwMzMzMywyMDAgQzM4Ny45OTgzMzQsMjAwIDMxMi4wMDE2NjYsMjAwIDM5NS45OTY2NjcsMjAwIFoiCiAgICAgIC8+CiAgICAgIDxnIGlkPSJ2a19sb2dvLTAiPgogICAgICAgIDxwYXRoCiAgICAgICAgICBmaWxsPSIjMDdmIgogICAgICAgICAgZD0iTTgzLjMzMzQgMzYzLjMzM0M4My4zMzM0IDIzMS4zNCA4My4zMzM0IDE2NS4zNDMgMTI0LjMzOCAxMjQuMzM4QzE2NS4zNDMgODMuMzMzMyAyMzEuMzQgICAgICAgICAgICAgIDgzLjMzMzMgMzYzLjMzMyA4My4zMzMzSDM4Ni42NjdDNTE4LjY2IDgzLjMzMzMgNTg0LjY1NyA4My4zMzMzIDYyNS42NjIgMTI0LjMzOEM2NjYuNjY3IDE2NS4zNDMgICAgICAgICAgICAgIDY2Ni42NjcgMjMxLjM0IDY2Ni42NjcgMzYzLjMzM1YzODYuNjY3QzY2Ni42NjcgNTE4LjY2IDY2Ni42NjcgNTg0LjY1NyA2MjUuNjYyIDYyNS42NjJDNTg0LjY1NyAgICAgICAgICAgICAgNjY2LjY2NyA1MTguNjYgNjY2LjY2NyAzODYuNjY3IDY2Ni42NjdIMzYzLjMzM0MyMzEuMzQgNjY2LjY2NyAxNjUuMzQzIDY2Ni42NjcgMTI0LjMzOCA2MjUuNjYyQzgzLjMzMzQgICAgICAgICAgICAgIDU4NC42NTcgODMuMzMzNCA1MTguNjYgODMuMzMzNCAzODYuNjY3VjM2My4zMzNaIgogICAgICAgIC8+CiAgICAgICAgPHBhdGgKICAgICAgICAgIGZpbGw9IiNGRkYiCiAgICAgICAgICBkPSJNMzk0LjkwNyA1MDguNjgxQzI2My4yOTMgNTA4LjY4MSAxODMuNDQyIDQxNy4zNjUgMTgwLjMxMyAyNjUuNjI1SDI0Ni45NzJDMjQ5LjA1IDM3Ny4wOSAgICAgICAgICAgICAgMjk5Ljc2MyA0MjQuMzIzIDMzOC42MzggNDM0LjAzNlYyNjUuNjI1SDQwMi41MTlWMzYxLjgyQzQ0MC4wMTYgMzU3LjY2NCA0NzkuMjY0IDMxMy45MDkgICAgICAgICAgICAgIDQ5Mi40NTYgMjY1LjYyNUg1NTUuMzMzQzU0NS4yNyAzMjUgNTAyLjU0MyAzNjguNzU0IDQ3Mi4zNTMgMzg2LjgwM0M1MDIuNTY2IDQwMS4zOTUgNTUxLjE3NyAgICAgICAgICAgICAgNDM5LjU5MyA1NjkuOTI2IDUwOC42ODFINTAwLjgxNUM0ODYuMjIyIDQ2Mi40OTggNDUwLjQ3NiA0MjYuNzI4IDQwMi41NDIgNDIxLjg3MlY1MDguNjgxSDM5NC45MDdaIgogICAgICAgIC8+CiAgICAgIDwvZz4KICAgICAgPGNsaXBQYXRoIGlkPSJsb2dvLW1hc2stMCI+CiAgICAgICAgPHJlY3QgeD0iMCIgeT0iMCIgd2lkdGg9Ijc1MCIgaGVpZ2h0PSI3NTAiIC8+CiAgICAgIDwvY2xpcFBhdGg+CiAgICA8L2RlZnM+CgogICAgCiAgICAgIDxyZWN0CiAgICAgICAgeD0iMCIKICAgICAgICB3aWR0aD0iNDQ1NSIKICAgICAgICBoZWlnaHQ9IjQ0NTUiCiAgICAgICAgcng9IjYyNyIKICAgICAgICBmaWxsPSIjZmZmZmZmIgogICAgICAvPgoKICAgIDxnIHRyYW5zZm9ybT0idHJhbnNsYXRlKDM2NS40NDkyMTg3NSwgMzY1LjQ0OTIxODc1KSBzY2FsZSgwLjg0Mzc1KSI+CiAgICAgIDxnIHRyYW5zZm9ybT0idHJhbnNsYXRlKDExNjQsMCkiPjx1c2UgeGxpbms6aHJlZj0iI2VtcHR5LTAiLz48L2c+CjxnIHRyYW5zZm9ybT0idHJhbnNsYXRlKDEzNTgsMCkiPjx1c2UgeGxpbms6aHJlZj0iI3ItMCIvPjwvZz4KPGcgdHJhbnNmb3JtPSJ0cmFuc2xhdGUoMTQ1NSwwKSI+PHVzZSB4bGluazpocmVmPSIjbGItMCIvPjwvZz4KPGcgdHJhbnNmb3JtPSJ0cmFuc2xhdGUoMTc0NiwwKSI+PHVzZSB4bGluazpocmVmPSIjZW1wdHktMCIvPjwvZz4KPGcgdHJhbnNmb3JtPSJ0cmFuc2xhdGUoMjIzMSwwKSI+PHVzZSB4bGluazpocmVmPSIjci0wIi8+PC9nPgo8ZyB0cmFuc2Zvcm09InRyYW5zbGF0ZSgyMzI4LDApIj48dXNlIHhsaW5rOmhyZWY9IiNyZWN0LTAiLz48L2c+CjxnIHRyYW5zZm9ybT0idHJhbnNsYXRlKDI0MjUsMCkiPjx1c2UgeGxpbms6aHJlZj0iI3JlY3QtMCIvPjwvZz4KPGcgdHJhbnNmb3JtPSJ0cmFuc2xhdGUoMjUyMiwwKSI+PHVzZSB4bGluazpocmVmPSIjcmVjdC0wIi8+PC9nPgo8ZyB0cmFuc2Zvcm09InRyYW5zbGF0ZSgyNjE5LDApIj48dXNlIHhsaW5rOmhyZWY9IiNyZWN0LTAiLz48L2c+CjxnIHRyYW5zZm9ybT0idHJhbnNsYXRlKDI3MTYsMCkiPjx1c2UgeGxpbms6aHJlZj0iI2xiLTAiLz48L2c+CjxnIHRyYW5zZm9ybT0idHJhbnNsYXRlKDI4MTMsMCkiPjx1c2UgeGxpbms6aHJlZj0iI25fcmItMCIvPjwvZz4KPGcgdHJhbnNmb3JtPSJ0cmFuc2xhdGUoMjkxMCwwKSI+PHVzZSB4bGluazpocmVmPSIjcmItMCIvPjwvZz4KPGcgdHJhbnNmb3JtPSJ0cmFuc2xhdGUoMzAwNywwKSI+PHVzZSB4bGluazpocmVmPSIjcmVjdC0wIi8+PC9nPgo8ZyB0cmFuc2Zvcm09InRyYW5zbGF0ZSgzMTA0LDApIj48dXNlIHhsaW5rOmhyZWY9IiNyZWN0LTAiLz48L2c+CjxnIHRyYW5zZm9ybT0idHJhbnNsYXRlKDMyMDEsMCkiPjx1c2UgeGxpbms6aHJlZj0iI2xiLTAiLz48L2c+CjxnIHRyYW5zZm9ybT0idHJhbnNsYXRlKDM0OTIsMCkiPjx1c2UgeGxpbms6aHJlZj0iI2VtcHR5LTAiLz48L2c+CjxnIHRyYW5zZm9ybT0idHJhbnNsYXRlKDc3Niw5NykiPjx1c2UgeGxpbms6aHJlZj0iI2ItMCIvPjwvZz4KPGcgdHJhbnNmb3JtPSJ0cmFuc2xhdGUoOTcwLDk3KSI+PHVzZSB4bGluazpocmVmPSIjcmItMCIvPjwvZz4KPGcgdHJhbnNmb3JtPSJ0cmFuc2xhdGUoMTA2Nyw5NykiPjx1c2UgeGxpbms6aHJlZj0iI2wtMCIvPjwvZz4KPGcgdHJhbnNmb3JtPSJ0cmFuc2xhdGUoMTQ1NSw5NykiPjx1c2UgeGxpbms6aHJlZj0iI3J0LTAiLz48L2c+CjxnIHRyYW5zZm9ybT0idHJhbnNsYXRlKDE1NTIsOTcpIj48dXNlIHhsaW5rOmhyZWY9IiNyZWN0LTAiLz48L2c+CjxnIHRyYW5zZm9ybT0idHJhbnNsYXRlKDE2NDksOTcpIj48dXNlIHhsaW5rOmhyZWY9IiNsLTAiLz48L2c+CjxnIHRyYW5zZm9ybT0idHJhbnNsYXRlKDIwMzcsOTcpIj48dXNlIHhsaW5rOmhyZWY9IiNiLTAiLz48L2c+CjxnIHRyYW5zZm9ybT0idHJhbnNsYXRlKDI0MjUsOTcpIj48dXNlIHhsaW5rOmhyZWY9IiNyZWN0LTAiLz48L2c+CjxnIHRyYW5zZm9ybT0idHJhbnNsYXRlKDI1MjIsOTcpIj48dXNlIHhsaW5rOmhyZWY9IiNsdC0wIi8+PC9nPgo8ZyB0cmFuc2Zvcm09InRyYW5zbGF0ZSgyNzE2LDk3KSI+PHVzZSB4bGluazpocmVmPSIjcnQtMCIvPjwvZz4KPGcgdHJhbnNmb3JtPSJ0cmFuc2xhdGUoMjgxMyw5NykiPjx1c2UgeGxpbms6aHJlZj0iI3JlY3QtMCIvPjwvZz4KPGcgdHJhbnNmb3JtPSJ0cmFuc2xhdGUoMjkxMCw5NykiPjx1c2UgeGxpbms6aHJlZj0iI3JlY3QtMCIvPjwvZz4KPGcgdHJhbnNmb3JtPSJ0cmFuc2xhdGUoMzAwNyw5NykiPjx1c2UgeGxpbms6aHJlZj0iI2x0LTAiLz48L2c+CjxnIHRyYW5zZm9ybT0idHJhbnNsYXRlKDMyMDEsOTcpIj48dXNlIHhsaW5rOmhyZWY9IiNyZWN0LTAiLz48L2c+CjxnIHRyYW5zZm9ybT0idHJhbnNsYXRlKDMzOTUsOTcpIj48dXNlIHhsaW5rOmhyZWY9IiNiLTAiLz48L2c+CjxnIHRyYW5zZm9ybT0idHJhbnNsYXRlKDc3NiwxOTQpIj48dXNlIHhsaW5rOmhyZWY9IiNyZWN0LTAiLz48L2c+CjxnIHRyYW5zZm9ybT0idHJhbnNsYXRlKDk3MCwxOTQpIj48dXNlIHhsaW5rOmhyZWY9IiN0LTAiLz48L2c+CjxnIHRyYW5zZm9ybT0idHJhbnNsYXRlKDEyNjEsMTk0KSI+PHVzZSB4bGluazpocmVmPSIjci0wIi8+PC9nPgo8ZyB0cmFuc2Zvcm09InRyYW5zbGF0ZSgxMzU4LDE5NCkiPjx1c2UgeGxpbms6aHJlZj0iI2xiLTAiLz48L2c+CjxnIHRyYW5zZm9ybT0idHJhbnNsYXRlKDE1NTIsMTk0KSI+PHVzZSB4bGluazpocmVmPSIjdC0wIi8+PC9nPgo8ZyB0cmFuc2Zvcm09InRyYW5zbGF0ZSgxNjQ5LDE5NCkiPjx1c2UgeGxpbms6aHJlZj0iI25fcmItMCIvPjwvZz4KPGcgdHJhbnNmb3JtPSJ0cmFuc2xhdGUoMTc0NiwxOTQpIj48dXNlIHhsaW5rOmhyZWY9IiNi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DI1LDE5NCkiPjx1c2UgeGxpbms6aHJlZj0iI3JlY3QtMCIvPjwvZz4KPGcgdHJhbnNmb3JtPSJ0cmFuc2xhdGUoMjgxMywxOTQpIj48dXNlIHhsaW5rOmhyZWY9IiNyZWN0LTAiLz48L2c+CjxnIHRyYW5zZm9ybT0idHJhbnNsYXRlKDI5MTAsMTk0KSI+PHVzZSB4bGluazpocmVmPSIjbHQtMCIvPjwvZz4KPGcgdHJhbnNmb3JtPSJ0cmFuc2xhdGUoMzEwNCwxOTQpIj48dXNlIHhsaW5rOmhyZWY9IiNyLTAiLz48L2c+CjxnIHRyYW5zZm9ybT0idHJhbnNsYXRlKDMyMDEsMTk0KSI+PHVzZSB4bGluazpocmVmPSIjbHQtMCIvPjwvZz4KPGcgdHJhbnNmb3JtPSJ0cmFuc2xhdGUoMzM5NSwxOTQpIj48dXNlIHhsaW5rOmhyZWY9IiNyZWN0LTAiLz48L2c+CjxnIHRyYW5zZm9ybT0idHJhbnNsYXRlKDc3NiwyOTEpIj48dXNlIHhsaW5rOmhyZWY9IiNyZWN0LTAiLz48L2c+CjxnIHRyYW5zZm9ybT0idHJhbnNsYXRlKDExNjQsMjkxKSI+PHVzZSB4bGluazpocmVmPSIjYi0wIi8+PC9nPgo8ZyB0cmFuc2Zvcm09InRyYW5zbGF0ZSgxMjYxLDI5MSkiPjx1c2UgeGxpbms6aHJlZj0iI25fcmItMCIvPjwvZz4KPGcgdHJhbnNmb3JtPSJ0cmFuc2xhdGUoMTM1OCwyOTEpIj48dXNlIHhsaW5rOmhyZWY9IiNyZWN0LTAiLz48L2c+CjxnIHRyYW5zZm9ybT0idHJhbnNsYXRlKDE1NTIsMjkxKSI+PHVzZSB4bGluazpocmVmPSIjbl9yYi0wIi8+PC9nPgo8ZyB0cmFuc2Zvcm09InRyYW5zbGF0ZSgxNjQ5LDI5MSkiPjx1c2UgeGxpbms6aHJlZj0iI3JiLTAiLz48L2c+CjxnIHRyYW5zZm9ybT0idHJhbnNsYXRlKDE3NDYsMjkxKSI+PHVzZSB4bGluazpocmVmPSIjcmVjdC0wIi8+PC9nPgo8ZyB0cmFuc2Zvcm09InRyYW5zbGF0ZSgxODQzLDI5MSkiPjx1c2UgeGxpbms6aHJlZj0iI2xiLTAiLz48L2c+CjxnIHRyYW5zZm9ybT0idHJhbnNsYXRlKDE5NDAsMjkxKSI+PHVzZSB4bGluazpocmVmPSIjbl9yYi0wIi8+PC9nPgo8ZyB0cmFuc2Zvcm09InRyYW5zbGF0ZSgyMDM3LDI5MSkiPjx1c2UgeGxpbms6aHJlZj0iI3JlY3QtMCIvPjwvZz4KPGcgdHJhbnNmb3JtPSJ0cmFuc2xhdGUoMjQyNSwyOTEpIj48dXNlIHhsaW5rOmhyZWY9IiN0LTAiLz48L2c+CjxnIHRyYW5zZm9ybT0idHJhbnNsYXRlKDI3MTYsMjkxKSI+PHVzZSB4bGluazpocmVmPSIjcmItMCIvPjwvZz4KPGcgdHJhbnNmb3JtPSJ0cmFuc2xhdGUoMjgxMywyOTEpIj48dXNlIHhsaW5rOmhyZWY9IiNsdC0wIi8+PC9nPgo8ZyB0cmFuc2Zvcm09InRyYW5zbGF0ZSgzMjk4LDI5MSkiPjx1c2UgeGxpbms6aHJlZj0iI25fcmItMCIvPjwvZz4KPGcgdHJhbnNmb3JtPSJ0cmFuc2xhdGUoMzM5NSwyOTEpIj48dXNlIHhsaW5rOmhyZWY9IiNyZWN0LTAiLz48L2c+CjxnIHRyYW5zZm9ybT0idHJhbnNsYXRlKDM0OTIsMjkxKSI+PHVzZSB4bGluazpocmVmPSIjbGItMCIvPjwvZz4KPGcgdHJhbnNmb3JtPSJ0cmFuc2xhdGUoNzc2LDM4OCkiPjx1c2UgeGxpbms6aHJlZj0iI3JlY3QtMCIvPjwvZz4KPGcgdHJhbnNmb3JtPSJ0cmFuc2xhdGUoODczLDM4OCkiPjx1c2UgeGxpbms6aHJlZj0iI3JlY3QtMCIvPjwvZz4KPGcgdHJhbnNmb3JtPSJ0cmFuc2xhdGUoOTcwLDM4OCkiPjx1c2UgeGxpbms6aHJlZj0iI2wtMCIvPjwvZz4KPGcgdHJhbnNmb3JtPSJ0cmFuc2xhdGUoMTE2NCwzODgpIj48dXNlIHhsaW5rOmhyZWY9IiNydC0wIi8+PC9nPgo8ZyB0cmFuc2Zvcm09InRyYW5zbGF0ZSgxMjYxLDM4OCkiPjx1c2UgeGxpbms6aHJlZj0iI3JlY3QtMCIvPjwvZz4KPGcgdHJhbnNmb3JtPSJ0cmFuc2xhdGUoMTM1OCwzODgpIj48dXNlIHhsaW5rOmhyZWY9IiNyZWN0LTAiLz48L2c+CjxnIHRyYW5zZm9ybT0idHJhbnNsYXRlKDE1NTIsMzg4KSI+PHVzZSB4bGluazpocmVmPSIjcmItMCIvPjwvZz4KPGcgdHJhbnNmb3JtPSJ0cmFuc2xhdGUoMTY0OSwzODgpIj48dXNlIHhsaW5rOmhyZWY9IiNsdC0wIi8+PC9nPgo8ZyB0cmFuc2Zvcm09InRyYW5zbGF0ZSgxODQzLDM4OCkiPjx1c2UgeGxpbms6aHJlZj0iI3J0LTAiLz48L2c+CjxnIHRyYW5zZm9ybT0idHJhbnNsYXRlKDE5NDAsMzg4KSI+PHVzZSB4bGluazpocmVmPSIjcmVjdC0wIi8+PC9nPgo8ZyB0cmFuc2Zvcm09InRyYW5zbGF0ZSgyMDM3LDM4OCkiPjx1c2UgeGxpbms6aHJlZj0iI3JlY3QtMCIvPjwvZz4KPGcgdHJhbnNmb3JtPSJ0cmFuc2xhdGUoMjEzNCwzODgpIj48dXNlIHhsaW5rOmhyZWY9IiNyZWN0LTAiLz48L2c+CjxnIHRyYW5zZm9ybT0idHJhbnNsYXRlKDIyMzEsMzg4KSI+PHVzZSB4bGluazpocmVmPSIjcmVjdC0wIi8+PC9nPgo8ZyB0cmFuc2Zvcm09InRyYW5zbGF0ZSgyMzI4LDM4OCkiPjx1c2UgeGxpbms6aHJlZj0iI2xiLTAiLz48L2c+CjxnIHRyYW5zZm9ybT0idHJhbnNsYXRlKDI1MjIsMzg4KSI+PHVzZSB4bGluazpocmVmPSIjZW1wdHktMCIvPjwvZz4KPGcgdHJhbnNmb3JtPSJ0cmFuc2xhdGUoMjYxOSwzODgpIj48dXNlIHhsaW5rOmhyZWY9IiNuX3JiLTAiLz48L2c+CjxnIHRyYW5zZm9ybT0idHJhbnNsYXRlKDI3MTYsMzg4KSI+PHVzZSB4bGluazpocmVmPSIjcmVjdC0wIi8+PC9nPgo8ZyB0cmFuc2Zvcm09InRyYW5zbGF0ZSgyOTEwLDM4OCkiPjx1c2UgeGxpbms6aHJlZj0iI2ItMCIvPjwvZz4KPGcgdHJhbnNmb3JtPSJ0cmFuc2xhdGUoMzEwNCwzODgpIj48dXNlIHhsaW5rOmhyZWY9IiNlbXB0eS0wIi8+PC9nPgo8ZyB0cmFuc2Zvcm09InRyYW5zbGF0ZSgzMjk4LDM4OCkiPjx1c2UgeGxpbms6aHJlZj0iI3ItMCIvPjwvZz4KPGcgdHJhbnNmb3JtPSJ0cmFuc2xhdGUoMzM5NSwzODgpIj48dXNlIHhsaW5rOmhyZWY9IiNyZWN0LTAiLz48L2c+CjxnIHRyYW5zZm9ybT0idHJhbnNsYXRlKDM0OTIsMzg4KSI+PHVzZSB4bGluazpocmVmPSIjbHQtMCIvPjwvZz4KPGcgdHJhbnNmb3JtPSJ0cmFuc2xhdGUoNzc2LDQ4NSkiPjx1c2UgeGxpbms6aHJlZj0iI3JlY3QtMCIvPjwvZz4KPGcgdHJhbnNmb3JtPSJ0cmFuc2xhdGUoODczLDQ4NSkiPjx1c2UgeGxpbms6aHJlZj0iI2x0LTAiLz48L2c+CjxnIHRyYW5zZm9ybT0idHJhbnNsYXRlKDEwNjcsNDg1KSI+PHVzZSB4bGluazpocmVmPSIjZW1wdHktMCIvPjwvZz4KPGcgdHJhbnNmb3JtPSJ0cmFuc2xhdGUoMTM1OCw0ODUpIj48dXNlIHhsaW5rOmhyZWY9IiNyZWN0LTAiLz48L2c+CjxnIHRyYW5zZm9ybT0idHJhbnNsYXRlKDE1NTIsNDg1KSI+PHVzZSB4bGluazpocmVmPSIjcmVjdC0wIi8+PC9nPgo8ZyB0cmFuc2Zvcm09InRyYW5zbGF0ZSgxOTQwLDQ4NSkiPjx1c2UgeGxpbms6aHJlZj0iI3JlY3QtMCIvPjwvZz4KPGcgdHJhbnNmb3JtPSJ0cmFuc2xhdGUoMjMyOCw0ODUpIj48dXNlIHhsaW5rOmhyZWY9IiNyZWN0LTAiLz48L2c+CjxnIHRyYW5zZm9ybT0idHJhbnNsYXRlKDI0MjUsNDg1KSI+PHVzZSB4bGluazpocmVmPSIjbC0wIi8+PC9nPgo8ZyB0cmFuc2Zvcm09InRyYW5zbGF0ZSgyNjE5LDQ4NSkiPjx1c2UgeGxpbms6aHJlZj0iI3ItMCIvPjwvZz4KPGcgdHJhbnNmb3JtPSJ0cmFuc2xhdGUoMjcxNiw0ODUpIj48dXNlIHhsaW5rOmhyZWY9IiNyZWN0LTAiLz48L2c+CjxnIHRyYW5zZm9ybT0idHJhbnNsYXRlKDI5MTAsNDg1KSI+PHVzZSB4bGluazpocmVmPSIjcmVjdC0wIi8+PC9nPgo8ZyB0cmFuc2Zvcm09InRyYW5zbGF0ZSgzMjAxLDQ4NSkiPjx1c2UgeGxpbms6aHJlZj0iI2VtcHR5LTAiLz48L2c+CjxnIHRyYW5zZm9ybT0idHJhbnNsYXRlKDc3Niw1ODIpIj48dXNlIHhsaW5rOmhyZWY9IiN0LTAiLz48L2c+CjxnIHRyYW5zZm9ybT0idHJhbnNsYXRlKDg3Myw1ODIpIj48dXNlIHhsaW5rOmhyZWY9IiNuX3JiLTAiLz48L2c+CjxnIHRyYW5zZm9ybT0idHJhbnNsYXRlKDk3MCw1ODIpIj48dXNlIHhsaW5rOmhyZWY9IiNiLTAiLz48L2c+CjxnIHRyYW5zZm9ybT0idHJhbnNsYXRlKDExNjQsNTgyKSI+PHVzZSB4bGluazpocmVmPSIjZW1wdHktMCIvPjwvZz4KPGcgdHJhbnNmb3JtPSJ0cmFuc2xhdGUoMTM1OCw1ODIpIj48dXNlIHhsaW5rOmhyZWY9IiN0LTAiLz48L2c+CjxnIHRyYW5zZm9ybT0idHJhbnNsYXRlKDE1NTIsNTgyKSI+PHVzZSB4bGluazpocmVmPSIjdC0wIi8+PC9nPgo8ZyB0cmFuc2Zvcm09InRyYW5zbGF0ZSgxNzQ2LDU4MikiPjx1c2UgeGxpbms6aHJlZj0iI2VtcHR5LTAiLz48L2c+CjxnIHRyYW5zZm9ybT0idHJhbnNsYXRlKDE4NDMsNTgyKSI+PHVzZSB4bGluazpocmVmPSIjbl9yYi0wIi8+PC9nPgo8ZyB0cmFuc2Zvcm09InRyYW5zbGF0ZSgxOTQwLDU4MikiPjx1c2UgeGxpbms6aHJlZj0iI3JlY3QtMCIvPjwvZz4KPGcgdHJhbnNmb3JtPSJ0cmFuc2xhdGUoMjEzNCw1ODIpIj48dXNlIHhsaW5rOmhyZWY9IiNlbXB0eS0wIi8+PC9nPgo8ZyB0cmFuc2Zvcm09InRyYW5zbGF0ZSgyMzI4LDU4MikiPjx1c2UgeGxpbms6aHJlZj0iI3JlY3QtMCIvPjwvZz4KPGcgdHJhbnNmb3JtPSJ0cmFuc2xhdGUoMjUyMiw1ODIpIj48dXNlIHhsaW5rOmhyZWY9IiNlbXB0eS0wIi8+PC9nPgo8ZyB0cmFuc2Zvcm09InRyYW5zbGF0ZSgyNzE2LDU4MikiPjx1c2UgeGxpbms6aHJlZj0iI3QtMCIvPjwvZz4KPGcgdHJhbnNmb3JtPSJ0cmFuc2xhdGUoMjkxMCw1ODIpIj48dXNlIHhsaW5rOmhyZWY9IiN0LTAiLz48L2c+CjxnIHRyYW5zZm9ybT0idHJhbnNsYXRlKDMwMDcsNTgyKSI+PHVzZSB4bGluazpocmVmPSIjbl9yYi0wIi8+PC9nPgo8ZyB0cmFuc2Zvcm09InRyYW5zbGF0ZSgzMTA0LDU4MikiPjx1c2UgeGxpbms6aHJlZj0iI2ItMCIvPjwvZz4KPGcgdHJhbnNmb3JtPSJ0cmFuc2xhdGUoMzIwMSw1ODIpIj48dXNlIHhsaW5rOmhyZWY9IiNuX3JiLTAiLz48L2c+CjxnIHRyYW5zZm9ybT0idHJhbnNsYXRlKDMyOTgsNTgyKSI+PHVzZSB4bGluazpocmVmPSIjYi0wIi8+PC9nPgo8ZyB0cmFuc2Zvcm09InRyYW5zbGF0ZSgzNDkyLDU4MikiPjx1c2UgeGxpbms6aHJlZj0iI2ItMCIvPjwvZz4KPGcgdHJhbnNmb3JtPSJ0cmFuc2xhdGUoODczLDY3OSkiPjx1c2UgeGxpbms6aHJlZj0iI3ItMCIvPjwvZz4KPGcgdHJhbnNmb3JtPSJ0cmFuc2xhdGUoOTcwLDY3OSkiPjx1c2UgeGxpbms6aHJlZj0iI3JlY3QtMCIvPjwvZz4KPGcgdHJhbnNmb3JtPSJ0cmFuc2xhdGUoMTA2Nyw2NzkpIj48dXNlIHhsaW5rOmhyZWY9IiNsLTAiLz48L2c+CjxnIHRyYW5zZm9ybT0idHJhbnNsYXRlKDEzNTgsNjc5KSI+PHVzZSB4bGluazpocmVmPSIjbl9yYi0wIi8+PC9nPgo8ZyB0cmFuc2Zvcm09InRyYW5zbGF0ZSgxNDU1LDY3OSkiPjx1c2UgeGxpbms6aHJlZj0iI2ItMCIvPjwvZz4KPGcgdHJhbnNmb3JtPSJ0cmFuc2xhdGUoMTg0Myw2NzkpIj48dXNlIHhsaW5rOmhyZWY9IiNyLTAiLz48L2c+CjxnIHRyYW5zZm9ybT0idHJhbnNsYXRlKDE5NDAsNjc5KSI+PHVzZSB4bGluazpocmVmPSIjcmVjdC0wIi8+PC9nPgo8ZyB0cmFuc2Zvcm09InRyYW5zbGF0ZSgyMjMxLDY3OSkiPjx1c2UgeGxpbms6aHJlZj0iI25fcmItMCIvPjwvZz4KPGcgdHJhbnNmb3JtPSJ0cmFuc2xhdGUoMjMyOCw2NzkpIj48dXNlIHhsaW5rOmhyZWY9IiNyZWN0LTAiLz48L2c+CjxnIHRyYW5zZm9ybT0idHJhbnNsYXRlKDI0MjUsNjc5KSI+PHVzZSB4bGluazpocmVmPSIjbC0wIi8+PC9nPgo8ZyB0cmFuc2Zvcm09InRyYW5zbGF0ZSgyODEzLDY3OSkiPjx1c2UgeGxpbms6aHJlZj0iI2ItMCIvPjwvZz4KPGcgdHJhbnNmb3JtPSJ0cmFuc2xhdGUoMzAwNyw2NzkpIj48dXNlIHhsaW5rOmhyZWY9IiNyYi0wIi8+PC9nPgo8ZyB0cmFuc2Zvcm09InRyYW5zbGF0ZSgzMTA0LDY3OSkiPjx1c2UgeGxpbms6aHJlZj0iI3JlY3QtMCIvPjwvZz4KPGcgdHJhbnNmb3JtPSJ0cmFuc2xhdGUoMzIwMSw2NzkpIj48dXNlIHhsaW5rOmhyZWY9IiNyZWN0LTAiLz48L2c+CjxnIHRyYW5zZm9ybT0idHJhbnNsYXRlKDMyOTgsNjc5KSI+PHVzZSB4bGluazpocmVmPSIjbHQtMCIvPjwvZz4KPGcgdHJhbnNmb3JtPSJ0cmFuc2xhdGUoMzQ5Miw2NzkpIj48dXNlIHhsaW5rOmhyZWY9IiN0LTAiLz48L2c+CjxnIHRyYW5zZm9ybT0idHJhbnNsYXRlKDE5NCw3NzYpIj48dXNlIHhsaW5rOmhyZWY9IiNlbXB0eS0wIi8+PC9nPgo8ZyB0cmFuc2Zvcm09InRyYW5zbGF0ZSg0ODUsNzc2KSI+PHVzZSB4bGluazpocmVmPSIjcmItMCIvPjwvZz4KPGcgdHJhbnNmb3JtPSJ0cmFuc2xhdGUoNTgyLDc3NikiPjx1c2UgeGxpbms6aHJlZj0iI3JlY3QtMCIvPjwvZz4KPGcgdHJhbnNmb3JtPSJ0cmFuc2xhdGUoNjc5LDc3NikiPjx1c2UgeGxpbms6aHJlZj0iI3JlY3QtMCIvPjwvZz4KPGcgdHJhbnNmb3JtPSJ0cmFuc2xhdGUoNzc2LDc3NikiPjx1c2UgeGxpbms6aHJlZj0iI2xiLTAiLz48L2c+CjxnIHRyYW5zZm9ybT0idHJhbnNsYXRlKDk3MCw3NzYpIj48dXNlIHhsaW5rOmhyZWY9IiNyZWN0LTAiLz48L2c+CjxnIHRyYW5zZm9ybT0idHJhbnNsYXRlKDExNjQsNzc2KSI+PHVzZSB4bGluazpocmVmPSIjbl9yYi0wIi8+PC9nPgo8ZyB0cmFuc2Zvcm09InRyYW5zbGF0ZSgxMjYxLDc3NikiPjx1c2UgeGxpbms6aHJlZj0iI3JiLTAiLz48L2c+CjxnIHRyYW5zZm9ybT0idHJhbnNsYXRlKDEzNTgsNzc2KSI+PHVzZSB4bGluazpocmVmPSIjcmVjdC0wIi8+PC9nPgo8ZyB0cmFuc2Zvcm09InRyYW5zbGF0ZSgxNDU1LDc3NikiPjx1c2UgeGxpbms6aHJlZj0iI3JlY3QtMCIvPjwvZz4KPGcgdHJhbnNmb3JtPSJ0cmFuc2xhdGUoMTU1Miw3NzYpIj48dXNlIHhsaW5rOmhyZWY9IiNsLTAiLz48L2c+CjxnIHRyYW5zZm9ybT0idHJhbnNsYXRlKDE2NDksNzc2KSI+PHVzZSB4bGluazpocmVmPSIjbl9yYi0wIi8+PC9nPgo8ZyB0cmFuc2Zvcm09InRyYW5zbGF0ZSgxNzQ2LDc3NikiPjx1c2UgeGxpbms6aHJlZj0iI2ItMCIvPjwvZz4KPGcgdHJhbnNmb3JtPSJ0cmFuc2xhdGUoMTg0Myw3NzYpIj48dXNlIHhsaW5rOmhyZWY9IiNuX3JiLTAiLz48L2c+CjxnIHRyYW5zZm9ybT0idHJhbnNsYXRlKDE5NDAsNzc2KSI+PHVzZSB4bGluazpocmVmPSIjcmVjdC0wIi8+PC9nPgo8ZyB0cmFuc2Zvcm09InRyYW5zbGF0ZSgyMDM3LDc3NikiPjx1c2UgeGxpbms6aHJlZj0iI3JlY3QtMCIvPjwvZz4KPGcgdHJhbnNmb3JtPSJ0cmFuc2xhdGUoMjEzNCw3NzYpIj48dXNlIHhsaW5rOmhyZWY9IiNyZWN0LTAiLz48L2c+CjxnIHRyYW5zZm9ybT0idHJhbnNsYXRlKDIyMzEsNzc2KSI+PHVzZSB4bGluazpocmVmPSIjcmVjdC0wIi8+PC9nPgo8ZyB0cmFuc2Zvcm09InRyYW5zbGF0ZSgyMzI4LDc3NikiPjx1c2UgeGxpbms6aHJlZj0iI3JlY3QtMCIvPjwvZz4KPGcgdHJhbnNmb3JtPSJ0cmFuc2xhdGUoMjQyNSw3NzYpIj48dXNlIHhsaW5rOmhyZWY9IiNuX3JiLTAiLz48L2c+CjxnIHRyYW5zZm9ybT0idHJhbnNsYXRlKDI1MjIsNzc2KSI+PHVzZSB4bGluazpocmVmPSIjYi0wIi8+PC9nPgo8ZyB0cmFuc2Zvcm09InRyYW5zbGF0ZSgyODEzLDc3NikiPjx1c2UgeGxpbms6aHJlZj0iI3JlY3QtMCIvPjwvZz4KPGcgdHJhbnNmb3JtPSJ0cmFuc2xhdGUoMzAwNyw3NzYpIj48dXNlIHhsaW5rOmhyZWY9IiNyZWN0LTAiLz48L2c+CjxnIHRyYW5zZm9ybT0idHJhbnNsYXRlKDMxMDQsNzc2KSI+PHVzZSB4bGluazpocmVmPSIjbHQtMCIvPjwvZz4KPGcgdHJhbnNmb3JtPSJ0cmFuc2xhdGUoMzU4OSw3NzYpIj48dXNlIHhsaW5rOmhyZWY9IiNiLTAiLz48L2c+CjxnIHRyYW5zZm9ybT0idHJhbnNsYXRlKDM3ODMsNzc2KSI+PHVzZSB4bGluazpocmVmPSIjcmItMCIvPjwvZz4KPGcgdHJhbnNmb3JtPSJ0cmFuc2xhdGUoMzg4MCw3NzYpIj48dXNlIHhsaW5rOmhyZWY9IiNyZWN0LTAiLz48L2c+CjxnIHRyYW5zZm9ybT0idHJhbnNsYXRlKDM5NzcsNzc2KSI+PHVzZSB4bGluazpocmVmPSIjcmVjdC0wIi8+PC9nPgo8ZyB0cmFuc2Zvcm09InRyYW5zbGF0ZSg0MDc0LDc3NikiPjx1c2UgeGxpbms6aHJlZj0iI3JlY3QtMCIvPjwvZz4KPGcgdHJhbnNmb3JtPSJ0cmFuc2xhdGUoNDE3MSw3NzYpIj48dXNlIHhsaW5rOmhyZWY9IiNsLTAiLz48L2c+CjxnIHRyYW5zZm9ybT0idHJhbnNsYXRlKDk3LDg3MykiPjx1c2UgeGxpbms6aHJlZj0iI2VtcHR5LTAiLz48L2c+CjxnIHRyYW5zZm9ybT0idHJhbnNsYXRlKDE5NCw4NzMpIj48dXNlIHhsaW5rOmhyZWY9IiNuX3JiLTAiLz48L2c+CjxnIHRyYW5zZm9ybT0idHJhbnNsYXRlKDI5MSw4NzMpIj48dXNlIHhsaW5rOmhyZWY9IiNiLTAiLz48L2c+CjxnIHRyYW5zZm9ybT0idHJhbnNsYXRlKDQ4NSw4NzMpIj48dXNlIHhsaW5rOmhyZWY9IiNyZWN0LTAiLz48L2c+CjxnIHRyYW5zZm9ybT0idHJhbnNsYXRlKDY3OSw4NzMpIj48dXNlIHhsaW5rOmhyZWY9IiNyZWN0LTAiLz48L2c+CjxnIHRyYW5zZm9ybT0idHJhbnNsYXRlKDc3Niw4NzMpIj48dXNlIHhsaW5rOmhyZWY9IiNsdC0wIi8+PC9nPgo8ZyB0cmFuc2Zvcm09InRyYW5zbGF0ZSg5NzAsODczKSI+PHVzZSB4bGluazpocmVmPSIjcnQtMCIvPjwvZz4KPGcgdHJhbnNmb3JtPSJ0cmFuc2xhdGUoMTA2Nyw4NzMpIj48dXNlIHhsaW5rOmhyZWY9IiNyZWN0LTAiLz48L2c+CjxnIHRyYW5zZm9ybT0idHJhbnNsYXRlKDExNjQsODczKSI+PHVzZSB4bGluazpocmVmPSIjcmVjdC0wIi8+PC9nPgo8ZyB0cmFuc2Zvcm09InRyYW5zbGF0ZSgxMjYxLDg3MykiPjx1c2UgeGxpbms6aHJlZj0iI2x0LTAiLz48L2c+CjxnIHRyYW5zZm9ybT0idHJhbnNsYXRlKDE0NTUsODczKSI+PHVzZSB4bGluazpocmVmPSIjdC0wIi8+PC9nPgo8ZyB0cmFuc2Zvcm09InRyYW5zbGF0ZSgxNTUyLDg3MykiPjx1c2UgeGxpbms6aHJlZj0iI25fcmItMCIvPjwvZz4KPGcgdHJhbnNmb3JtPSJ0cmFuc2xhdGUoMTY0OSw4NzMpIj48dXNlIHhsaW5rOmhyZWY9IiNyYi0wIi8+PC9nPgo8ZyB0cmFuc2Zvcm09InRyYW5zbGF0ZSgxNzQ2LDg3MykiPjx1c2UgeGxpbms6aHJlZj0iI3JlY3QtMCIvPjwvZz4KPGcgdHJhbnNmb3JtPSJ0cmFuc2xhdGUoMTg0Myw4NzMpIj48dXNlIHhsaW5rOmhyZWY9IiNyZWN0LTAiLz48L2c+CjxnIHRyYW5zZm9ybT0idHJhbnNsYXRlKDE5NDAsODczKSI+PHVzZSB4bGluazpocmVmPSIjcmVjdC0wIi8+PC9nPgo8ZyB0cmFuc2Zvcm09InRyYW5zbGF0ZSgyMjMxLDg3MykiPjx1c2UgeGxpbms6aHJlZj0iI3JlY3QtMCIvPjwvZz4KPGcgdHJhbnNmb3JtPSJ0cmFuc2xhdGUoMjMyOCw4NzMpIj48dXNlIHhsaW5rOmhyZWY9IiNyZWN0LTAiLz48L2c+CjxnIHRyYW5zZm9ybT0idHJhbnNsYXRlKDI0MjUsODczKSI+PHVzZSB4bGluazpocmVmPSIjcmVjdC0wIi8+PC9nPgo8ZyB0cmFuc2Zvcm09InRyYW5zbGF0ZSgyNTIyLDg3MykiPjx1c2UgeGxpbms6aHJlZj0iI3JlY3QtMCIvPjwvZz4KPGcgdHJhbnNmb3JtPSJ0cmFuc2xhdGUoMjgxMyw4NzMpIj48dXNlIHhsaW5rOmhyZWY9IiNyZWN0LTAiLz48L2c+CjxnIHRyYW5zZm9ybT0idHJhbnNsYXRlKDMwMDcsODczKSI+PHVzZSB4bGluazpocmVmPSIjdC0wIi8+PC9nPgo8ZyB0cmFuc2Zvcm09InRyYW5zbGF0ZSgzMzk1LDg3MykiPjx1c2UgeGxpbms6aHJlZj0iI2VtcHR5LTAiLz48L2c+CjxnIHRyYW5zZm9ybT0idHJhbnNsYXRlKDM1ODksODczKSI+PHVzZSB4bGluazpocmVmPSIjdC0wIi8+PC9nPgo8ZyB0cmFuc2Zvcm09InRyYW5zbGF0ZSgzNzgzLDg3MykiPjx1c2UgeGxpbms6aHJlZj0iI3JlY3QtMCIvPjwvZz4KPGcgdHJhbnNmb3JtPSJ0cmFuc2xhdGUoNDI2OCw4NzMpIj48dXNlIHhsaW5rOmhyZWY9IiNiLTAiLz48L2c+CjxnIHRyYW5zZm9ybT0idHJhbnNsYXRlKDAsOTcwKSI+PHVzZSB4bGluazpocmVmPSIjYi0wIi8+PC9nPgo8ZyB0cmFuc2Zvcm09InRyYW5zbGF0ZSgxOTQsOTcwKSI+PHVzZSB4bGluazpocmVmPSIjci0wIi8+PC9nPgo8ZyB0cmFuc2Zvcm09InRyYW5zbGF0ZSgyOTEsOTcwKSI+PHVzZSB4bGluazpocmVmPSIjbHQtMCIvPjwvZz4KPGcgdHJhbnNmb3JtPSJ0cmFuc2xhdGUoNDg1LDk3MCkiPjx1c2UgeGxpbms6aHJlZj0iI3J0LTAiLz48L2c+CjxnIHRyYW5zZm9ybT0idHJhbnNsYXRlKDU4Miw5NzApIj48dXNlIHhsaW5rOmhyZWY9IiNyZWN0LTAiLz48L2c+CjxnIHRyYW5zZm9ybT0idHJhbnNsYXRlKDY3OSw5NzApIj48dXNlIHhsaW5rOmhyZWY9IiNyZWN0LTAiLz48L2c+CjxnIHRyYW5zZm9ybT0idHJhbnNsYXRlKDg3Myw5NzApIj48dXNlIHhsaW5rOmhyZWY9IiNlbXB0eS0wIi8+PC9nPgo8ZyB0cmFuc2Zvcm09InRyYW5zbGF0ZSgxMjYxLDk3MCkiPjx1c2UgeGxpbms6aHJlZj0iI25fcmItMCIvPjwvZz4KPGcgdHJhbnNmb3JtPSJ0cmFuc2xhdGUoMTM1OCw5NzApIj48dXNlIHhsaW5rOmhyZWY9IiNiLTAiLz48L2c+CjxnIHRyYW5zZm9ybT0idHJhbnNsYXRlKDE1NTIsOTcwKSI+PHVzZSB4bGluazpocmVmPSIjci0wIi8+PC9nPgo8ZyB0cmFuc2Zvcm09InRyYW5zbGF0ZSgxNjQ5LDk3MCkiPjx1c2UgeGxpbms6aHJlZj0iI2x0LTAiLz48L2c+CjxnIHRyYW5zZm9ybT0idHJhbnNsYXRlKDE4NDMsOTcwKSI+PHVzZSB4bGluazpocmVmPSIjcnQtMCIvPjwvZz4KPGcgdHJhbnNmb3JtPSJ0cmFuc2xhdGUoMTk0MCw5NzApIj48dXNlIHhsaW5rOmhyZWY9IiNyZWN0LTAiLz48L2c+CjxnIHRyYW5zZm9ybT0idHJhbnNsYXRlKDIwMzcsOTcwKSI+PHVzZSB4bGluazpocmVmPSIjcmVjdC0wIi8+PC9nPgo8ZyB0cmFuc2Zvcm09InRyYW5zbGF0ZSgyMTM0LDk3MCkiPjx1c2UgeGxpbms6aHJlZj0iI3JlY3QtMCIvPjwvZz4KPGcgdHJhbnNmb3JtPSJ0cmFuc2xhdGUoMjIzMSw5NzApIj48dXNlIHhsaW5rOmhyZWY9IiNyZWN0LTAiLz48L2c+CjxnIHRyYW5zZm9ybT0idHJhbnNsYXRlKDIzMjgsOTcwKSI+PHVzZSB4bGluazpocmVmPSIjcmVjdC0wIi8+PC9nPgo8ZyB0cmFuc2Zvcm09InRyYW5zbGF0ZSgyNDI1LDk3MCkiPjx1c2UgeGxpbms6aHJlZj0iI3JlY3QtMCIvPjwvZz4KPGcgdHJhbnNmb3JtPSJ0cmFuc2xhdGUoMjUyMiw5NzApIj48dXNlIHhsaW5rOmhyZWY9IiNyZWN0LTAiLz48L2c+CjxnIHRyYW5zZm9ybT0idHJhbnNsYXRlKDI2MTksOTcwKSI+PHVzZSB4bGluazpocmVmPSIjbC0wIi8+PC9nPgo8ZyB0cmFuc2Zvcm09InRyYW5zbGF0ZSgyODEzLDk3MCkiPjx1c2UgeGxpbms6aHJlZj0iI3QtMCIvPjwvZz4KPGcgdHJhbnNmb3JtPSJ0cmFuc2xhdGUoMzEwNCw5NzApIj48dXNlIHhsaW5rOmhyZWY9IiNuX3JiLTAiLz48L2c+CjxnIHRyYW5zZm9ybT0idHJhbnNsYXRlKDMyMDEsOTcwKSI+PHVzZSB4bGluazpocmVmPSIjYi0wIi8+PC9nPgo8ZyB0cmFuc2Zvcm09InRyYW5zbGF0ZSgzNDkyLDk3MCkiPjx1c2UgeGxpbms6aHJlZj0iI2VtcHR5LTAiLz48L2c+CjxnIHRyYW5zZm9ybT0idHJhbnNsYXRlKDM3ODMsOTcwKSI+PHVzZSB4bGluazpocmVmPSIjcmVjdC0wIi8+PC9nPgo8ZyB0cmFuc2Zvcm09InRyYW5zbGF0ZSgzODgwLDk3MCkiPjx1c2UgeGxpbms6aHJlZj0iI3JlY3QtMCIvPjwvZz4KPGcgdHJhbnNmb3JtPSJ0cmFuc2xhdGUoMzk3Nyw5NzApIj48dXNlIHhsaW5rOmhyZWY9IiNyZWN0LTAiLz48L2c+CjxnIHRyYW5zZm9ybT0idHJhbnNsYXRlKDQwNzQsOTcwKSI+PHVzZSB4bGluazpocmVmPSIjbC0wIi8+PC9nPgo8ZyB0cmFuc2Zvcm09InRyYW5zbGF0ZSg0MjY4LDk3MCkiPjx1c2UgeGxpbms6aHJlZj0iI3QtMCIvPjwvZz4KPGcgdHJhbnNmb3JtPSJ0cmFuc2xhdGUoMCwxMDY3KSI+PHVzZSB4bGluazpocmVmPSIjcnQtMCIvPjwvZz4KPGcgdHJhbnNmb3JtPSJ0cmFuc2xhdGUoOTcsMTA2NykiPjx1c2UgeGxpbms6aHJlZj0iI2xiLTAiLz48L2c+CjxnIHRyYW5zZm9ybT0idHJhbnNsYXRlKDM4OCwxMDY3KSI+PHVzZSB4bGluazpocmVmPSIjZW1wdHktMCIvPjwvZz4KPGcgdHJhbnNmb3JtPSJ0cmFuc2xhdGUoNjc5LDEwNjcpIj48dXNlIHhsaW5rOmhyZWY9IiN0LTAiLz48L2c+CjxnIHRyYW5zZm9ybT0idHJhbnNsYXRlKDEwNjcsMTA2NykiPjx1c2UgeGxpbms6aHJlZj0iI3ItMCIvPjwvZz4KPGcgdHJhbnNmb3JtPSJ0cmFuc2xhdGUoMTE2NCwxMDY3KSI+PHVzZSB4bGluazpocmVmPSIjcmVjdC0wIi8+PC9nPgo8ZyB0cmFuc2Zvcm09InRyYW5zbGF0ZSgxMjYxLDEwNjcpIj48dXNlIHhsaW5rOmhyZWY9IiNyZWN0LTAiLz48L2c+CjxnIHRyYW5zZm9ybT0idHJhbnNsYXRlKDEzNTgsMTA2NykiPjx1c2UgeGxpbms6aHJlZj0iI3JlY3QtMCIvPjwvZz4KPGcgdHJhbnNmb3JtPSJ0cmFuc2xhdGUoMTQ1NSwxMDY3KSI+PHVzZSB4bGluazpocmVmPSIjbC0wIi8+PC9nPgo8ZyB0cmFuc2Zvcm09InRyYW5zbGF0ZSgxNjQ5LDEwNjcpIj48dXNlIHhsaW5rOmhyZWY9IiNuX3JiLTAiLz48L2c+CjxnIHRyYW5zZm9ybT0idHJhbnNsYXRlKDE3NDYsMTA2NykiPjx1c2UgeGxpbms6aHJlZj0iI2ItMCIvPjwvZz4KPGcgdHJhbnNmb3JtPSJ0cmFuc2xhdGUoMTk0MCwxMDY3KSI+PHVzZSB4bGluazpocmVmPSIjcnQtMCIvPjwvZz4KPGcgdHJhbnNmb3JtPSJ0cmFuc2xhdGUoMjAzNywxMDY3KSI+PHVzZSB4bGluazpocmVmPSIjcmVjdC0wIi8+PC9nPgo8ZyB0cmFuc2Zvcm09InRyYW5zbGF0ZSgyNDI1LDEwNjcpIj48dXNlIHhsaW5rOmhyZWY9IiNyZWN0LTAiLz48L2c+CjxnIHRyYW5zZm9ybT0idHJhbnNsYXRlKDI3MTYsMTA2NykiPjx1c2UgeGxpbms6aHJlZj0iI2VtcHR5LTAiLz48L2c+CjxnIHRyYW5zZm9ybT0idHJhbnNsYXRlKDMwMDcsMTA2NykiPjx1c2UgeGxpbms6aHJlZj0iI3ItMCIvPjwvZz4KPGcgdHJhbnNmb3JtPSJ0cmFuc2xhdGUoMzEwNCwxMDY3KSI+PHVzZSB4bGluazpocmVmPSIjcmVjdC0wIi8+PC9nPgo8ZyB0cmFuc2Zvcm09InRyYW5zbGF0ZSgzMjAxLDEwNjcpIj48dXNlIHhsaW5rOmhyZWY9IiNyZWN0LTAiLz48L2c+CjxnIHRyYW5zZm9ybT0idHJhbnNsYXRlKDMyOTgsMTA2NykiPjx1c2UgeGxpbms6aHJlZj0iI2xiLTAiLz48L2c+CjxnIHRyYW5zZm9ybT0idHJhbnNsYXRlKDM2ODYsMTA2NykiPjx1c2UgeGxpbms6aHJlZj0iI25fcmItMCIvPjwvZz4KPGcgdHJhbnNmb3JtPSJ0cmFuc2xhdGUoMzc4MywxMDY3KSI+PHVzZSB4bGluazpocmVmPSIjcmVjdC0wIi8+PC9nPgo8ZyB0cmFuc2Zvcm09InRyYW5zbGF0ZSgzODgwLDEwNjcpIj48dXNlIHhsaW5rOmhyZWY9IiNyZWN0LTAiLz48L2c+CjxnIHRyYW5zZm9ybT0idHJhbnNsYXRlKDM5NzcsMTA2NykiPjx1c2UgeGxpbms6aHJlZj0iI3JlY3QtMCIvPjwvZz4KPGcgdHJhbnNmb3JtPSJ0cmFuc2xhdGUoNDE3MSwxMDY3KSI+PHVzZSB4bGluazpocmVmPSIjYi0wIi8+PC9nPgo8ZyB0cmFuc2Zvcm09InRyYW5zbGF0ZSg5NywxMTY0KSI+PHVzZSB4bGluazpocmVmPSIjcnQtMCIvPjwvZz4KPGcgdHJhbnNmb3JtPSJ0cmFuc2xhdGUoMTk0LDExNjQpIj48dXNlIHhsaW5rOmhyZWY9IiNsLTAiLz48L2c+CjxnIHRyYW5zZm9ybT0idHJhbnNsYXRlKDQ4NSwxMTY0KSI+PHVzZSB4bGluazpocmVmPSIjcmItMCIvPjwvZz4KPGcgdHJhbnNmb3JtPSJ0cmFuc2xhdGUoNTgyLDExNjQpIj48dXNlIHhsaW5rOmhyZWY9IiNsLTAiLz48L2c+CjxnIHRyYW5zZm9ybT0idHJhbnNsYXRlKDExNjQsMTE2NCkiPjx1c2UgeGxpbms6aHJlZj0iI3JlY3QtMCIvPjwvZz4KPGcgdHJhbnNmb3JtPSJ0cmFuc2xhdGUoMTI2MSwxMTY0KSI+PHVzZSB4bGluazpocmVmPSIjcmVjdC0wIi8+PC9nPgo8ZyB0cmFuc2Zvcm09InRyYW5zbGF0ZSgxMzU4LDExNjQpIj48dXNlIHhsaW5rOmhyZWY9IiNyZWN0LTAiLz48L2c+CjxnIHRyYW5zZm9ybT0idHJhbnNsYXRlKDE1NTIsMTE2NCkiPjx1c2UgeGxpbms6aHJlZj0iI3ItMCIvPjwvZz4KPGcgdHJhbnNmb3JtPSJ0cmFuc2xhdGUoMTY0OSwxMTY0KSI+PHVzZSB4bGluazpocmVmPSIjcmVjdC0wIi8+PC9nPgo8ZyB0cmFuc2Zvcm09InRyYW5zbGF0ZSgxNzQ2LDExNjQpIj48dXNlIHhsaW5rOmhyZWY9IiNyZWN0LTAiLz48L2c+CjxnIHRyYW5zZm9ybT0idHJhbnNsYXRlKDE4NDMsMTE2NCkiPjx1c2UgeGxpbms6aHJlZj0iI2wtMCIvPjwvZz4KPGcgdHJhbnNmb3JtPSJ0cmFuc2xhdGUoMjAzNywxMTY0KSI+PHVzZSB4bGluazpocmVmPSIjdC0wIi8+PC9nPgo8ZyB0cmFuc2Zvcm09InRyYW5zbGF0ZSgyMzI4LDExNjQpIj48dXNlIHhsaW5rOmhyZWY9IiNyLTAiLz48L2c+CjxnIHRyYW5zZm9ybT0idHJhbnNsYXRlKDI0MjUsMTE2NCkiPjx1c2UgeGxpbms6aHJlZj0iI3JlY3QtMCIvPjwvZz4KPGcgdHJhbnNmb3JtPSJ0cmFuc2xhdGUoMjUyMiwxMTY0KSI+PHVzZSB4bGluazpocmVmPSIjcmVjdC0wIi8+PC9nPgo8ZyB0cmFuc2Zvcm09InRyYW5zbGF0ZSgyNjE5LDExNjQpIj48dXNlIHhsaW5rOmhyZWY9IiNsYi0wIi8+PC9nPgo8ZyB0cmFuc2Zvcm09InRyYW5zbGF0ZSgzMTA0LDExNjQpIj48dXNlIHhsaW5rOmhyZWY9IiN0LTAiLz48L2c+CjxnIHRyYW5zZm9ybT0idHJhbnNsYXRlKDMyOTgsMTE2NCkiPjx1c2UgeGxpbms6aHJlZj0iI3J0LTAiLz48L2c+CjxnIHRyYW5zZm9ybT0idHJhbnNsYXRlKDMzOTUsMTE2NCkiPjx1c2UgeGxpbms6aHJlZj0iI2xiLTAiLz48L2c+CjxnIHRyYW5zZm9ybT0idHJhbnNsYXRlKDM1ODksMTE2NCkiPjx1c2UgeGxpbms6aHJlZj0iI3JiLTAiLz48L2c+CjxnIHRyYW5zZm9ybT0idHJhbnNsYXRlKDM2ODYsMTE2NCkiPjx1c2UgeGxpbms6aHJlZj0iI3JlY3QtMCIvPjwvZz4KPGcgdHJhbnNmb3JtPSJ0cmFuc2xhdGUoMzc4MywxMTY0KSI+PHVzZSB4bGluazpocmVmPSIjcmVjdC0wIi8+PC9nPgo8ZyB0cmFuc2Zvcm09InRyYW5zbGF0ZSgzODgwLDExNjQpIj48dXNlIHhsaW5rOmhyZWY9IiNyZWN0LTAiLz48L2c+CjxnIHRyYW5zZm9ybT0idHJhbnNsYXRlKDM5NzcsMTE2NCkiPjx1c2UgeGxpbms6aHJlZj0iI2x0LTAiLz48L2c+CjxnIHRyYW5zZm9ybT0idHJhbnNsYXRlKDQxNzEsMTE2NCkiPjx1c2UgeGxpbms6aHJlZj0iI3QtMCIvPjwvZz4KPGcgdHJhbnNmb3JtPSJ0cmFuc2xhdGUoMCwxMjYxKSI+PHVzZSB4bGluazpocmVmPSIjZW1wdHktMCIvPjwvZz4KPGcgdHJhbnNmb3JtPSJ0cmFuc2xhdGUoMjkxLDEyNjEpIj48dXNlIHhsaW5rOmhyZWY9IiNiLTAiLz48L2c+CjxnIHRyYW5zZm9ybT0idHJhbnNsYXRlKDM4OCwxMjYxKSI+PHVzZSB4bGluazpocmVmPSIjbl9yYi0wIi8+PC9nPgo8ZyB0cmFuc2Zvcm09InRyYW5zbGF0ZSg0ODUsMTI2MSkiPjx1c2UgeGxpbms6aHJlZj0iI3JlY3QtMCIvPjwvZz4KPGcgdHJhbnNmb3JtPSJ0cmFuc2xhdGUoMTA2NywxMjYxKSI+PHVzZSB4bGluazpocmVmPSIjcmItMCIvPjwvZz4KPGcgdHJhbnNmb3JtPSJ0cmFuc2xhdGUoMTE2NCwxMjYxKSI+PHVzZSB4bGluazpocmVmPSIjcmVjdC0wIi8+PC9nPgo8ZyB0cmFuc2Zvcm09InRyYW5zbGF0ZSgxMjYxLDEyNjEpIj48dXNlIHhsaW5rOmhyZWY9IiNyZWN0LTAiLz48L2c+CjxnIHRyYW5zZm9ybT0idHJhbnNsYXRlKDEzNTgsMTI2MSkiPjx1c2UgeGxpbms6aHJlZj0iI2x0LTAiLz48L2c+CjxnIHRyYW5zZm9ybT0idHJhbnNsYXRlKDE2NDksMTI2MSkiPjx1c2UgeGxpbms6aHJlZj0iI3QtMCIvPjwvZz4KPGcgdHJhbnNmb3JtPSJ0cmFuc2xhdGUoMTk0MCwxMjYxKSI+PHVzZSB4bGluazpocmVmPSIjZW1wdHktMCIvPjwvZz4KPGcgdHJhbnNmb3JtPSJ0cmFuc2xhdGUoMjAzNywxMjYxKSI+PHVzZSB4bGluazpocmVmPSIjbl9yYi0wIi8+PC9nPgo8ZyB0cmFuc2Zvcm09InRyYW5zbGF0ZSgyMTM0LDEyNjEpIj48dXNlIHhsaW5rOmhyZWY9IiNiLTAiLz48L2c+CjxnIHRyYW5zZm9ybT0idHJhbnNsYXRlKDI0MjUsMTI2MSkiPjx1c2UgeGxpbms6aHJlZj0iI3JlY3QtMCIvPjwvZz4KPGcgdHJhbnNmb3JtPSJ0cmFuc2xhdGUoMjUyMiwxMjYxKSI+PHVzZSB4bGluazpocmVmPSIjcmVjdC0wIi8+PC9nPgo8ZyB0cmFuc2Zvcm09InRyYW5zbGF0ZSgyNjE5LDEyNjEpIj48dXNlIHhsaW5rOmhyZWY9IiNyZWN0LTAiLz48L2c+CjxnIHRyYW5zZm9ybT0idHJhbnNsYXRlKDI4MTMsMTI2MSkiPjx1c2UgeGxpbms6aHJlZj0iI2ItMCIvPjwvZz4KPGcgdHJhbnNmb3JtPSJ0cmFuc2xhdGUoMzAwNywxMjYxKSI+PHVzZSB4bGluazpocmVmPSIjYi0wIi8+PC9nPgo8ZyB0cmFuc2Zvcm09InRyYW5zbGF0ZSgzMjAxLDEyNjEpIj48dXNlIHhsaW5rOmhyZWY9IiNlbXB0eS0wIi8+PC9nPgo8ZyB0cmFuc2Zvcm09InRyYW5zbGF0ZSgzMzk1LDEyNjEpIj48dXNlIHhsaW5rOmhyZWY9IiNyZWN0LTAiLz48L2c+CjxnIHRyYW5zZm9ybT0idHJhbnNsYXRlKDM1ODksMTI2MSkiPjx1c2UgeGxpbms6aHJlZj0iI3QtMCIvPjwvZz4KPGcgdHJhbnNmb3JtPSJ0cmFuc2xhdGUoMzc4MywxMjYxKSI+PHVzZSB4bGluazpocmVmPSIjcnQtMCIvPjwvZz4KPGcgdHJhbnNmb3JtPSJ0cmFuc2xhdGUoMzg4MCwxMjYxKSI+PHVzZSB4bGluazpocmVmPSIjbHQtMCIvPjwvZz4KPGcgdHJhbnNmb3JtPSJ0cmFuc2xhdGUoMzk3NywxMjYxKSI+PHVzZSB4bGluazpocmVmPSIjbl9yYi0wIi8+PC9nPgo8ZyB0cmFuc2Zvcm09InRyYW5zbGF0ZSg0MDc0LDEyNjEpIj48dXNlIHhsaW5rOmhyZWY9IiNiLTAiLz48L2c+CjxnIHRyYW5zZm9ybT0idHJhbnNsYXRlKDQyNjgsMTI2MSkiPjx1c2UgeGxpbms6aHJlZj0iI2ItMCIvPjwvZz4KPGcgdHJhbnNmb3JtPSJ0cmFuc2xhdGUoOTcsMTM1OCkiPjx1c2UgeGxpbms6aHJlZj0iI2ItMCIvPjwvZz4KPGcgdHJhbnNmb3JtPSJ0cmFuc2xhdGUoMTk0LDEzNTgpIj48dXNlIHhsaW5rOmhyZWY9IiNuX3JiLTAiLz48L2c+CjxnIHRyYW5zZm9ybT0idHJhbnNsYXRlKDI5MSwxMzU4KSI+PHVzZSB4bGluazpocmVmPSIjcmVjdC0wIi8+PC9nPgo8ZyB0cmFuc2Zvcm09InRyYW5zbGF0ZSgzODgsMTM1OCkiPjx1c2UgeGxpbms6aHJlZj0iI3JlY3QtMCIvPjwvZz4KPGcgdHJhbnNmb3JtPSJ0cmFuc2xhdGUoNDg1LDEzNTgpIj48dXNlIHhsaW5rOmhyZWY9IiNyZWN0LTAiLz48L2c+CjxnIHRyYW5zZm9ybT0idHJhbnNsYXRlKDU4MiwxMzU4KSI+PHVzZSB4bGluazpocmVmPSIjcmVjdC0wIi8+PC9nPgo8ZyB0cmFuc2Zvcm09InRyYW5zbGF0ZSg2NzksMTM1OCkiPjx1c2UgeGxpbms6aHJlZj0iI3JlY3QtMCIvPjwvZz4KPGcgdHJhbnNmb3JtPSJ0cmFuc2xhdGUoNzc2LDEzNTgpIj48dXNlIHhsaW5rOmhyZWY9IiNsLTAiLz48L2c+CjxnIHRyYW5zZm9ybT0idHJhbnNsYXRlKDEwNjcsMTM1OCkiPjx1c2UgeGxpbms6aHJlZj0iI3J0LTAiLz48L2c+CjxnIHRyYW5zZm9ybT0idHJhbnNsYXRlKDExNjQsMTM1OCkiPjx1c2UgeGxpbms6aHJlZj0iI3JlY3QtMCIvPjwvZz4KPGcgdHJhbnNmb3JtPSJ0cmFuc2xhdGUoMTI2MSwxMzU4KSI+PHVzZSB4bGluazpocmVmPSIjcmVjdC0wIi8+PC9nPgo8ZyB0cmFuc2Zvcm09InRyYW5zbGF0ZSgxMzU4LDEzNTgpIj48dXNlIHhsaW5rOmhyZWY9IiNuX3JiLTAiLz48L2c+CjxnIHRyYW5zZm9ybT0idHJhbnNsYXRlKDE0NTUsMTM1OCkiPjx1c2UgeGxpbms6aHJlZj0iI2ItMCIvPjwvZz4KPGcgdHJhbnNmb3JtPSJ0cmFuc2xhdGUoMTg0MywxMzU4KSI+PHVzZSB4bGluazpocmVmPSIjYi0wIi8+PC9nPgo8ZyB0cmFuc2Zvcm09InRyYW5zbGF0ZSgyMDM3LDEzNTgpIj48dXNlIHhsaW5rOmhyZWY9IiNyLTAiLz48L2c+CjxnIHRyYW5zZm9ybT0idHJhbnNsYXRlKDIxMzQsMTM1OCkiPjx1c2UgeGxpbms6aHJlZj0iI3JlY3QtMCIvPjwvZz4KPGcgdHJhbnNmb3JtPSJ0cmFuc2xhdGUoMjIzMSwxMzU4KSI+PHVzZSB4bGluazpocmVmPSIjcmVjdC0wIi8+PC9nPgo8ZyB0cmFuc2Zvcm09InRyYW5zbGF0ZSgyMzI4LDEzNTgpIj48dXNlIHhsaW5rOmhyZWY9IiNyZWN0LTAiLz48L2c+CjxnIHRyYW5zZm9ybT0idHJhbnNsYXRlKDI0MjUsMTM1OCkiPjx1c2UgeGxpbms6aHJlZj0iI2x0LTAiLz48L2c+CjxnIHRyYW5zZm9ybT0idHJhbnNsYXRlKDI2MTksMTM1OCkiPjx1c2UgeGxpbms6aHJlZj0iI3QtMCIvPjwvZz4KPGcgdHJhbnNmb3JtPSJ0cmFuc2xhdGUoMjcxNiwxMzU4KSI+PHVzZSB4bGluazpocmVmPSIjbl9yYi0wIi8+PC9nPgo8ZyB0cmFuc2Zvcm09InRyYW5zbGF0ZSgyODEzLDEzNTgpIj48dXNlIHhsaW5rOmhyZWY9IiNyZWN0LTAiLz48L2c+CjxnIHRyYW5zZm9ybT0idHJhbnNsYXRlKDMwMDcsMTM1OCkiPjx1c2UgeGxpbms6aHJlZj0iI3J0LTAiLz48L2c+CjxnIHRyYW5zZm9ybT0idHJhbnNsYXRlKDMxMDQsMTM1OCkiPjx1c2UgeGxpbms6aHJlZj0iI2xiLTAiLz48L2c+CjxnIHRyYW5zZm9ybT0idHJhbnNsYXRlKDMzOTUsMTM1OCkiPjx1c2UgeGxpbms6aHJlZj0iI3JlY3QtMCIvPjwvZz4KPGcgdHJhbnNmb3JtPSJ0cmFuc2xhdGUoMzg4MCwxMzU4KSI+PHVzZSB4bGluazpocmVmPSIjbl9yYi0wIi8+PC9nPgo8ZyB0cmFuc2Zvcm09InRyYW5zbGF0ZSgzOTc3LDEzNTgpIj48dXNlIHhsaW5rOmhyZWY9IiNyYi0wIi8+PC9nPgo8ZyB0cmFuc2Zvcm09InRyYW5zbGF0ZSg0MDc0LDEzNTgpIj48dXNlIHhsaW5rOmhyZWY9IiNsdC0wIi8+PC9nPgo8ZyB0cmFuc2Zvcm09InRyYW5zbGF0ZSg0MTcxLDEzNTgpIj48dXNlIHhsaW5rOmhyZWY9IiNuX3JiLTAiLz48L2c+CjxnIHRyYW5zZm9ybT0idHJhbnNsYXRlKDQyNjgsMTM1OCkiPjx1c2UgeGxpbms6aHJlZj0iI3JlY3QtMCIvPjwvZz4KPGcgdHJhbnNmb3JtPSJ0cmFuc2xhdGUoOTcsMTQ1NSkiPjx1c2UgeGxpbms6aHJlZj0iI3J0LTAiLz48L2c+CjxnIHRyYW5zZm9ybT0idHJhbnNsYXRlKDE5NCwxNDU1KSI+PHVzZSB4bGluazpocmVmPSIjcmVjdC0wIi8+PC9nPgo8ZyB0cmFuc2Zvcm09InRyYW5zbGF0ZSgyOTEsMTQ1NSkiPjx1c2UgeGxpbms6aHJlZj0iI3JlY3QtMCIvPjwvZz4KPGcgdHJhbnNmb3JtPSJ0cmFuc2xhdGUoMzg4LDE0NTUpIj48dXNlIHhsaW5rOmhyZWY9IiNyZWN0LTAiLz48L2c+CjxnIHRyYW5zZm9ybT0idHJhbnNsYXRlKDQ4NSwxNDU1KSI+PHVzZSB4bGluazpocmVmPSIjbHQtMCIvPjwvZz4KPGcgdHJhbnNmb3JtPSJ0cmFuc2xhdGUoNjc5LDE0NTUpIj48dXNlIHhsaW5rOmhyZWY9IiN0LTAiLz48L2c+CjxnIHRyYW5zZm9ybT0idHJhbnNsYXRlKDEyNjEsMTQ1NSkiPjx1c2UgeGxpbms6aHJlZj0iI3J0LTAiLz48L2c+CjxnIHRyYW5zZm9ybT0idHJhbnNsYXRlKDEzNTgsMTQ1NSkiPjx1c2UgeGxpbms6aHJlZj0iI3JlY3QtMCIvPjwvZz4KPGcgdHJhbnNmb3JtPSJ0cmFuc2xhdGUoMTQ1NSwxNDU1KSI+PHVzZSB4bGluazpocmVmPSIjcmVjdC0wIi8+PC9nPgo8ZyB0cmFuc2Zvcm09InRyYW5zbGF0ZSgxNTUyLDE0NTUpIj48dXNlIHhsaW5rOmhyZWY9IiNyZWN0LTAiLz48L2c+CjxnIHRyYW5zZm9ybT0idHJhbnNsYXRlKDE2NDksMTQ1NSkiPjx1c2UgeGxpbms6aHJlZj0iI2wtMCIvPjwvZz4KPGcgdHJhbnNmb3JtPSJ0cmFuc2xhdGUoMTg0MywxNDU1KSI+PHVzZSB4bGluazpocmVmPSIjcnQtMCIvPjwvZz4KPGcgdHJhbnNmb3JtPSJ0cmFuc2xhdGUoMTk0MCwxNDU1KSI+PHVzZSB4bGluazpocmVmPSIjbGItMCIvPjwvZz4KPGcgdHJhbnNmb3JtPSJ0cmFuc2xhdGUoMjEzNCwxNDU1KSI+PHVzZSB4bGluazpocmVmPSIjcnQtMCIvPjwvZz4KPGcgdHJhbnNmb3JtPSJ0cmFuc2xhdGUoMjIzMSwxNDU1KSI+PHVzZSB4bGluazpocmVmPSIjbHQtMCIvPjwvZz4KPGcgdHJhbnNmb3JtPSJ0cmFuc2xhdGUoMjcxNiwxNDU1KSI+PHVzZSB4bGluazpocmVmPSIjcmItMCIvPjwvZz4KPGcgdHJhbnNmb3JtPSJ0cmFuc2xhdGUoMjgxMywxNDU1KSI+PHVzZSB4bGluazpocmVmPSIjcmVjdC0wIi8+PC9nPgo8ZyB0cmFuc2Zvcm09InRyYW5zbGF0ZSgyOTEwLDE0NTUpIj48dXNlIHhsaW5rOmhyZWY9IiNsLTAiLz48L2c+CjxnIHRyYW5zZm9ybT0idHJhbnNsYXRlKDMxMDQsMTQ1NSkiPjx1c2UgeGxpbms6aHJlZj0iI3JlY3QtMCIvPjwvZz4KPGcgdHJhbnNmb3JtPSJ0cmFuc2xhdGUoMzI5OCwxNDU1KSI+PHVzZSB4bGluazpocmVmPSIjbl9yYi0wIi8+PC9nPgo8ZyB0cmFuc2Zvcm09InRyYW5zbGF0ZSgzMzk1LDE0NTUpIj48dXNlIHhsaW5rOmhyZWY9IiNyZWN0LTAiLz48L2c+CjxnIHRyYW5zZm9ybT0idHJhbnNsYXRlKDM0OTIsMTQ1NSkiPjx1c2UgeGxpbms6aHJlZj0iI3JlY3QtMCIvPjwvZz4KPGcgdHJhbnNmb3JtPSJ0cmFuc2xhdGUoMzU4OSwxNDU1KSI+PHVzZSB4bGluazpocmVmPSIjbC0wIi8+PC9nPgo8ZyB0cmFuc2Zvcm09InRyYW5zbGF0ZSgzODgwLDE0NTUpIj48dXNlIHhsaW5rOmhyZWY9IiNyYi0wIi8+PC9nPgo8ZyB0cmFuc2Zvcm09InRyYW5zbGF0ZSgzOTc3LDE0NTUpIj48dXNlIHhsaW5rOmhyZWY9IiNsdC0wIi8+PC9nPgo8ZyB0cmFuc2Zvcm09InRyYW5zbGF0ZSg0MTcxLDE0NTUpIj48dXNlIHhsaW5rOmhyZWY9IiNyLTAiLz48L2c+CjxnIHRyYW5zZm9ybT0idHJhbnNsYXRlKDQyNjgsMTQ1NSkiPjx1c2UgeGxpbms6aHJlZj0iI2x0LTAiLz48L2c+CjxnIHRyYW5zZm9ybT0idHJhbnNsYXRlKDAsMTU1MikiPjx1c2UgeGxpbms6aHJlZj0iI2VtcHR5LTAiLz48L2c+CjxnIHRyYW5zZm9ybT0idHJhbnNsYXRlKDM4OCwxNTUyKSI+PHVzZSB4bGluazpocmVmPSIjcmVjdC0wIi8+PC9nPgo8ZyB0cmFuc2Zvcm09InRyYW5zbGF0ZSg1ODIsMTU1MikiPjx1c2UgeGxpbms6aHJlZj0iI2VtcHR5LTAiLz48L2c+CjxnIHRyYW5zZm9ybT0idHJhbnNsYXRlKDk3MCwxNTUyKSI+PHVzZSB4bGluazpocmVmPSIjYi0wIi8+PC9nPgo8ZyB0cmFuc2Zvcm09InRyYW5zbGF0ZSgxMTY0LDE1NTIpIj48dXNlIHhsaW5rOmhyZWY9IiNiLTAiLz48L2c+CjxnIHRyYW5zZm9ybT0idHJhbnNsYXRlKDEyNjEsMTU1MikiPjx1c2UgeGxpbms6aHJlZj0iI25fcmItMCIvPjwvZz4KPGcgdHJhbnNmb3JtPSJ0cmFuc2xhdGUoMTM1OCwxNTUyKSI+PHVzZSB4bGluazpocmVmPSIjcmVjdC0wIi8+PC9nPgo8ZyB0cmFuc2Zvcm09InRyYW5zbGF0ZSgxNzQ2LDE1NTIpIj48dXNlIHhsaW5rOmhyZWY9IiNlbXB0eS0wIi8+PC9nPgo8ZyB0cmFuc2Zvcm09InRyYW5zbGF0ZSgxOTQwLDE1NTIpIj48dXNlIHhsaW5rOmhyZWY9IiNydC0wIi8+PC9nPgo8ZyB0cmFuc2Zvcm09InRyYW5zbGF0ZSgyMDM3LDE1NTIpIj48dXNlIHhsaW5rOmhyZWY9IiNsLTAiLz48L2c+CjxnIHRyYW5zZm9ybT0idHJhbnNsYXRlKDIzMjgsMTU1MikiPjx1c2UgeGxpbms6aHJlZj0iI2ItMCIvPjwvZz4KPGcgdHJhbnNmb3JtPSJ0cmFuc2xhdGUoMjcxNiwxNTUyKSI+PHVzZSB4bGluazpocmVmPSIjcnQtMCIvPjwvZz4KPGcgdHJhbnNmb3JtPSJ0cmFuc2xhdGUoMjgxMywxNTUyKSI+PHVzZSB4bGluazpocmVmPSIjcmVjdC0wIi8+PC9nPgo8ZyB0cmFuc2Zvcm09InRyYW5zbGF0ZSgzMTA0LDE1NTIpIj48dXNlIHhsaW5rOmhyZWY9IiN0LTAiLz48L2c+CjxnIHRyYW5zZm9ybT0idHJhbnNsYXRlKDMyOTgsMTU1MikiPjx1c2UgeGxpbms6aHJlZj0iI3ItMCIvPjwvZz4KPGcgdHJhbnNmb3JtPSJ0cmFuc2xhdGUoMzM5NSwxNTUyKSI+PHVzZSB4bGluazpocmVmPSIjbHQtMCIvPjwvZz4KPGcgdHJhbnNmb3JtPSJ0cmFuc2xhdGUoMzg4MCwxNTUyKSI+PHVzZSB4bGluazpocmVmPSIjdC0wIi8+PC9nPgo8ZyB0cmFuc2Zvcm09InRyYW5zbGF0ZSgxOTQsMTY0OSkiPjx1c2UgeGxpbms6aHJlZj0iI2VtcHR5LTAiLz48L2c+CjxnIHRyYW5zZm9ybT0idHJhbnNsYXRlKDM4OCwxNjQ5KSI+PHVzZSB4bGluazpocmVmPSIjdC0wIi8+PC9nPgo8ZyB0cmFuc2Zvcm09InRyYW5zbGF0ZSg2NzksMTY0OSkiPjx1c2UgeGxpbms6aHJlZj0iI2VtcHR5LTAiLz48L2c+CjxnIHRyYW5zZm9ybT0idHJhbnNsYXRlKDk3MCwxNjQ5KSI+PHVzZSB4bGluazpocmVmPSIjcmVjdC0wIi8+PC9nPgo8ZyB0cmFuc2Zvcm09InRyYW5zbGF0ZSgxMTY0LDE2NDkpIj48dXNlIHhsaW5rOmhyZWY9IiNyZWN0LTAiLz48L2c+CjxnIHRyYW5zZm9ybT0idHJhbnNsYXRlKDEyNjEsMTY0OSkiPjx1c2UgeGxpbms6aHJlZj0iI3JlY3QtMCIvPjwvZz4KPGcgdHJhbnNmb3JtPSJ0cmFuc2xhdGUoMTM1OCwxNjQ5KSI+PHVzZSB4bGluazpocmVmPSIjbHQtMCIvPjwvZz4KPGcgdHJhbnNmb3JtPSJ0cmFuc2xhdGUoMTU1MiwxNjQ5KSI+PHVzZSB4bGluazpocmVmPSIjZW1wdHktMCIvPjwvZz4KPGcgdHJhbnNmb3JtPSJ0cmFuc2xhdGUoMjMyOCwxNjQ5KSI+PHVzZSB4bGluazpocmVmPSIjcnQtMCIvPjwvZz4KPGcgdHJhbnNmb3JtPSJ0cmFuc2xhdGUoMjQyNSwxNjQ5KSI+PHVzZSB4bGluazpocmVmPSIjcmVjdC0wIi8+PC9nPgo8ZyB0cmFuc2Zvcm09InRyYW5zbGF0ZSgyNTIyLDE2NDkpIj48dXNlIHhsaW5rOmhyZWY9IiNsLTAiLz48L2c+CjxnIHRyYW5zZm9ybT0idHJhbnNsYXRlKDI4MTMsMTY0OSkiPjx1c2UgeGxpbms6aHJlZj0iI3JlY3QtMCIvPjwvZz4KPGcgdHJhbnNmb3JtPSJ0cmFuc2xhdGUoMjkxMCwxNjQ5KSI+PHVzZSB4bGluazpocmVmPSIjbGItMCIvPjwvZz4KPGcgdHJhbnNmb3JtPSJ0cmFuc2xhdGUoMzIwMSwxNjQ5KSI+PHVzZSB4bGluazpocmVmPSIjZW1wdHktMCIvPjwvZz4KPGcgdHJhbnNmb3JtPSJ0cmFuc2xhdGUoMzQ5MiwxNjQ5KSI+PHVzZSB4bGluazpocmVmPSIjbl9yYi0wIi8+PC9nPgo8ZyB0cmFuc2Zvcm09InRyYW5zbGF0ZSgzNTg5LDE2NDkpIj48dXNlIHhsaW5rOmhyZWY9IiNiLTAiLz48L2c+CjxnIHRyYW5zZm9ybT0idHJhbnNsYXRlKDM3ODMsMTY0OSkiPjx1c2UgeGxpbms6aHJlZj0iI2VtcHR5LTAiLz48L2c+CjxnIHRyYW5zZm9ybT0idHJhbnNsYXRlKDQxNzEsMTY0OSkiPjx1c2UgeGxpbms6aHJlZj0iI3ItMCIvPjwvZz4KPGcgdHJhbnNmb3JtPSJ0cmFuc2xhdGUoNDI2OCwxNjQ5KSI+PHVzZSB4bGluazpocmVmPSIjbGItMCIvPjwvZz4KPGcgdHJhbnNmb3JtPSJ0cmFuc2xhdGUoMCwxNzQ2KSI+PHVzZSB4bGluazpocmVmPSIjZW1wdHktMCIvPjwvZz4KPGcgdHJhbnNmb3JtPSJ0cmFuc2xhdGUoMjkxLDE3NDYpIj48dXNlIHhsaW5rOmhyZWY9IiNiLTAiLz48L2c+CjxnIHRyYW5zZm9ybT0idHJhbnNsYXRlKDU4MiwxNzQ2KSI+PHVzZSB4bGluazpocmVmPSIjZW1wdHktMCIvPjwvZz4KPGcgdHJhbnNmb3JtPSJ0cmFuc2xhdGUoOTcwLDE3NDYpIj48dXNlIHhsaW5rOmhyZWY9IiN0LTAiLz48L2c+CjxnIHRyYW5zZm9ybT0idHJhbnNsYXRlKDExNjQsMTc0NikiPjx1c2UgeGxpbms6aHJlZj0iI3JlY3QtMCIvPjwvZz4KPGcgdHJhbnNmb3JtPSJ0cmFuc2xhdGUoMTQ1NSwxNzQ2KSI+PHVzZSB4bGluazpocmVmPSIjYi0wIi8+PC9nPgo8ZyB0cmFuc2Zvcm09InRyYW5zbGF0ZSgxNzQ2LDE3NDYpIj48dXNlIHhsaW5rOmhyZWY9IiNlbXB0eS0wIi8+PC9nPgo8ZyB0cmFuc2Zvcm09InRyYW5zbGF0ZSgyMDM3LDE3NDYpIj48dXNlIHhsaW5rOmhyZWY9IiNiLTAiLz48L2c+CjxnIHRyYW5zZm9ybT0idHJhbnNsYXRlKDIyMzEsMTc0NikiPjx1c2UgeGxpbms6aHJlZj0iI2VtcHR5LTAiLz48L2c+CjxnIHRyYW5zZm9ybT0idHJhbnNsYXRlKDI0MjUsMTc0NikiPjx1c2UgeGxpbms6aHJlZj0iI3QtMCIvPjwvZz4KPGcgdHJhbnNmb3JtPSJ0cmFuc2xhdGUoMjYxOSwxNzQ2KSI+PHVzZSB4bGluazpocmVmPSIjbl9yYi0wIi8+PC9nPgo8ZyB0cmFuc2Zvcm09InRyYW5zbGF0ZSgyNzE2LDE3NDYpIj48dXNlIHhsaW5rOmhyZWY9IiNyYi0wIi8+PC9nPgo8ZyB0cmFuc2Zvcm09InRyYW5zbGF0ZSgyODEzLDE3NDYpIj48dXNlIHhsaW5rOmhyZWY9IiNyZWN0LTAiLz48L2c+CjxnIHRyYW5zZm9ybT0idHJhbnNsYXRlKDI5MTAsMTc0NikiPjx1c2UgeGxpbms6aHJlZj0iI2x0LTAiLz48L2c+CjxnIHRyYW5zZm9ybT0idHJhbnNsYXRlKDMxMDQsMTc0NikiPjx1c2UgeGxpbms6aHJlZj0iI2ItMCIvPjwvZz4KPGcgdHJhbnNmb3JtPSJ0cmFuc2xhdGUoMzM5NSwxNzQ2KSI+PHVzZSB4bGluazpocmVmPSIjcmItMCIvPjwvZz4KPGcgdHJhbnNmb3JtPSJ0cmFuc2xhdGUoMzQ5MiwxNzQ2KSI+PHVzZSB4bGluazpocmVmPSIjcmVjdC0wIi8+PC9nPgo8ZyB0cmFuc2Zvcm09InRyYW5zbGF0ZSgzNTg5LDE3NDYpIj48dXNlIHhsaW5rOmhyZWY9IiNsdC0wIi8+PC9nPgo8ZyB0cmFuc2Zvcm09InRyYW5zbGF0ZSgzODgwLDE3NDYpIj48dXNlIHhsaW5rOmhyZWY9IiNuX3JiLTAiLz48L2c+CjxnIHRyYW5zZm9ybT0idHJhbnNsYXRlKDM5NzcsMTc0NikiPjx1c2UgeGxpbms6aHJlZj0iI2ItMCIvPjwvZz4KPGcgdHJhbnNmb3JtPSJ0cmFuc2xhdGUoNDI2OCwxNzQ2KSI+PHVzZSB4bGluazpocmVmPSIjcmVjdC0wIi8+PC9nPgo8ZyB0cmFuc2Zvcm09InRyYW5zbGF0ZSg5NywxODQzKSI+PHVzZSB4bGluazpocmVmPSIjYi0wIi8+PC9nPgo8ZyB0cmFuc2Zvcm09InRyYW5zbGF0ZSgyOTEsMTg0MykiPjx1c2UgeGxpbms6aHJlZj0iI3JlY3QtMCIvPjwvZz4KPGcgdHJhbnNmb3JtPSJ0cmFuc2xhdGUoMzg4LDE4NDMpIj48dXNlIHhsaW5rOmhyZWY9IiNsYi0wIi8+PC9nPgo8ZyB0cmFuc2Zvcm09InRyYW5zbGF0ZSg2NzksMTg0MykiPjx1c2UgeGxpbms6aHJlZj0iI25fcmItMCIvPjwvZz4KPGcgdHJhbnNmb3JtPSJ0cmFuc2xhdGUoNzc2LDE4NDMpIj48dXNlIHhsaW5rOmhyZWY9IiNiLTAiLz48L2c+CjxnIHRyYW5zZm9ybT0idHJhbnNsYXRlKDEwNjcsMTg0MykiPjx1c2UgeGxpbms6aHJlZj0iI25fcmItMCIvPjwvZz4KPGcgdHJhbnNmb3JtPSJ0cmFuc2xhdGUoMTE2NCwxODQzKSI+PHVzZSB4bGluazpocmVmPSIjcmVjdC0wIi8+PC9nPgo8ZyB0cmFuc2Zvcm09InRyYW5zbGF0ZSgxMjYxLDE4NDMpIj48dXNlIHhsaW5rOmhyZWY9IiNsLTAiLz48L2c+CjxnIHRyYW5zZm9ybT0idHJhbnNsYXRlKDE0NTUsMTg0MykiPjx1c2UgeGxpbms6aHJlZj0iI3JlY3QtMCIvPjwvZz4KPGcgdHJhbnNmb3JtPSJ0cmFuc2xhdGUoMTU1MiwxODQzKSI+PHVzZSB4bGluazpocmVmPSIjbGItMCIvPjwvZz4KPGcgdHJhbnNmb3JtPSJ0cmFuc2xhdGUoMTc0NiwxODQzKSI+PHVzZSB4bGluazpocmVmPSIjbl9yYi0wIi8+PC9nPgo8ZyB0cmFuc2Zvcm09InRyYW5zbGF0ZSgxODQzLDE4NDMpIj48dXNlIHhsaW5rOmhyZWY9IiNiLTAiLz48L2c+CjxnIHRyYW5zZm9ybT0idHJhbnNsYXRlKDE5NDAsMTg0MykiPjx1c2UgeGxpbms6aHJlZj0iI25fcmItMCIvPjwvZz4KPGcgdHJhbnNmb3JtPSJ0cmFuc2xhdGUoMjAzNywxODQzKSI+PHVzZSB4bGluazpocmVmPSIjcmVjdC0wIi8+PC9nPgo8ZyB0cmFuc2Zvcm09InRyYW5zbGF0ZSgyMjMxLDE4NDMpIj48dXNlIHhsaW5rOmhyZWY9IiNuX3JiLTAiLz48L2c+CjxnIHRyYW5zZm9ybT0idHJhbnNsYXRlKDIzMjgsMTg0MykiPjx1c2UgeGxpbms6aHJlZj0iI2ItMCIvPjwvZz4KPGcgdHJhbnNmb3JtPSJ0cmFuc2xhdGUoMjQyNSwxODQzKSI+PHVzZSB4bGluazpocmVmPSIjbl9yYi0wIi8+PC9nPgo8ZyB0cmFuc2Zvcm09InRyYW5zbGF0ZSgyNTIyLDE4NDMpIj48dXNlIHhsaW5rOmhyZWY9IiNyYi0wIi8+PC9nPgo8ZyB0cmFuc2Zvcm09InRyYW5zbGF0ZSgyNjE5LDE4NDMpIj48dXNlIHhsaW5rOmhyZWY9IiNyZWN0LTAiLz48L2c+CjxnIHRyYW5zZm9ybT0idHJhbnNsYXRlKDI3MTYsMTg0MykiPjx1c2UgeGxpbms6aHJlZj0iI3JlY3QtMCIvPjwvZz4KPGcgdHJhbnNmb3JtPSJ0cmFuc2xhdGUoMzEwNCwxODQzKSI+PHVzZSB4bGluazpocmVmPSIjcmVjdC0wIi8+PC9nPgo8ZyB0cmFuc2Zvcm09InRyYW5zbGF0ZSgzMzk1LDE4NDMpIj48dXNlIHhsaW5rOmhyZWY9IiNyZWN0LTAiLz48L2c+CjxnIHRyYW5zZm9ybT0idHJhbnNsYXRlKDM1ODksMTg0MykiPjx1c2UgeGxpbms6aHJlZj0iI25fcmItMCIvPjwvZz4KPGcgdHJhbnNmb3JtPSJ0cmFuc2xhdGUoMzY4NiwxODQzKSI+PHVzZSB4bGluazpocmVmPSIjYi0wIi8+PC9nPgo8ZyB0cmFuc2Zvcm09InRyYW5zbGF0ZSgzNzgzLDE4NDMpIj48dXNlIHhsaW5rOmhyZWY9IiNuX3JiLTAiLz48L2c+CjxnIHRyYW5zZm9ybT0idHJhbnNsYXRlKDM4ODAsMTg0MykiPjx1c2UgeGxpbms6aHJlZj0iI3JiLTAiLz48L2c+CjxnIHRyYW5zZm9ybT0idHJhbnNsYXRlKDM5NzcsMTg0MykiPjx1c2UgeGxpbms6aHJlZj0iI2x0LTAiLz48L2c+CjxnIHRyYW5zZm9ybT0idHJhbnNsYXRlKDQyNjgsMTg0MykiPjx1c2UgeGxpbms6aHJlZj0iI3QtMCIvPjwvZz4KPGcgdHJhbnNmb3JtPSJ0cmFuc2xhdGUoOTcsMTk0MCkiPjx1c2UgeGxpbms6aHJlZj0iI3QtMCIvPjwvZz4KPGcgdHJhbnNmb3JtPSJ0cmFuc2xhdGUoMjkxLDE5NDApIj48dXNlIHhsaW5rOmhyZWY9IiNydC0wIi8+PC9nPgo8ZyB0cmFuc2Zvcm09InRyYW5zbGF0ZSgzODgsMTk0MCkiPjx1c2UgeGxpbms6aHJlZj0iI3JlY3QtMCIvPjwvZz4KPGcgdHJhbnNmb3JtPSJ0cmFuc2xhdGUoNDg1LDE5NDApIj48dXNlIHhsaW5rOmhyZWY9IiNyZWN0LTAiLz48L2c+CjxnIHRyYW5zZm9ybT0idHJhbnNsYXRlKDU4MiwxOTQwKSI+PHVzZSB4bGluazpocmVmPSIjcmVjdC0wIi8+PC9nPgo8ZyB0cmFuc2Zvcm09InRyYW5zbGF0ZSg2NzksMTk0MCkiPjx1c2UgeGxpbms6aHJlZj0iI3JlY3QtMCIvPjwvZz4KPGcgdHJhbnNmb3JtPSJ0cmFuc2xhdGUoNzc2LDE5NDApIj48dXNlIHhsaW5rOmhyZWY9IiNyZWN0LTAiLz48L2c+CjxnIHRyYW5zZm9ybT0idHJhbnNsYXRlKDEwNjcsMTk0MCkiPjx1c2UgeGxpbms6aHJlZj0iI3JiLTAiLz48L2c+CjxnIHRyYW5zZm9ybT0idHJhbnNsYXRlKDExNjQsMTk0MCkiPjx1c2UgeGxpbms6aHJlZj0iI2x0LTAiLz48L2c+CjxnIHRyYW5zZm9ybT0idHJhbnNsYXRlKDE0NTUsMTk0MCkiPjx1c2UgeGxpbms6aHJlZj0iI3J0LTAiLz48L2c+CjxnIHRyYW5zZm9ybT0idHJhbnNsYXRlKDE1NTIsMTk0MCkiPjx1c2UgeGxpbms6aHJlZj0iI3JlY3QtMCIvPjwvZz4KPGcgdHJhbnNmb3JtPSJ0cmFuc2xhdGUoMTY0OSwxOTQwKSI+PHVzZSB4bGluazpocmVmPSIjcmVjdC0wIi8+PC9nPgo8ZyB0cmFuc2Zvcm09InRyYW5zbGF0ZSgxNzQ2LDE5NDApIj48dXNlIHhsaW5rOmhyZWY9IiNyZWN0LTAiLz48L2c+CjxnIHRyYW5zZm9ybT0idHJhbnNsYXRlKDE4NDMsMTk0MCkiPjx1c2UgeGxpbms6aHJlZj0iI3JlY3QtMCIvPjwvZz4KPGcgdHJhbnNmb3JtPSJ0cmFuc2xhdGUoMTk0MCwxOTQwKSI+PHVzZSB4bGluazpocmVmPSIjcmVjdC0wIi8+PC9nPgo8ZyB0cmFuc2Zvcm09InRyYW5zbGF0ZSgyMDM3LDE5NDApIj48dXNlIHhsaW5rOmhyZWY9IiNyZWN0LTAiLz48L2c+CjxnIHRyYW5zZm9ybT0idHJhbnNsYXRlKDIxMzQsMTk0MCkiPjx1c2UgeGxpbms6aHJlZj0iI3JlY3QtMCIvPjwvZz4KPGcgdHJhbnNmb3JtPSJ0cmFuc2xhdGUoMjIzMSwxOTQwKSI+PHVzZSB4bGluazpocmVmPSIjcmVjdC0wIi8+PC9nPgo8ZyB0cmFuc2Zvcm09InRyYW5zbGF0ZSgyMzI4LDE5NDApIj48dXNlIHhsaW5rOmhyZWY9IiNyZWN0LTAiLz48L2c+CjxnIHRyYW5zZm9ybT0idHJhbnNsYXRlKDI0MjUsMTk0MCkiPjx1c2UgeGxpbms6aHJlZj0iI3JlY3QtMCIvPjwvZz4KPGcgdHJhbnNmb3JtPSJ0cmFuc2xhdGUoMjUyMiwxOTQwKSI+PHVzZSB4bGluazpocmVmPSIjbHQtMCIvPjwvZz4KPGcgdHJhbnNmb3JtPSJ0cmFuc2xhdGUoMjcxNiwxOTQwKSI+PHVzZSB4bGluazpocmVmPSIjdC0wIi8+PC9nPgo8ZyB0cmFuc2Zvcm09InRyYW5zbGF0ZSgyOTEwLDE5NDApIj48dXNlIHhsaW5rOmhyZWY9IiNlbXB0eS0wIi8+PC9nPgo8ZyB0cmFuc2Zvcm09InRyYW5zbGF0ZSgzMTA0LDE5NDApIj48dXNlIHhsaW5rOmhyZWY9IiNydC0wIi8+PC9nPgo8ZyB0cmFuc2Zvcm09InRyYW5zbGF0ZSgzMjAxLDE5NDApIj48dXNlIHhsaW5rOmhyZWY9IiNsYi0wIi8+PC9nPgo8ZyB0cmFuc2Zvcm09InRyYW5zbGF0ZSgzMzk1LDE5NDApIj48dXNlIHhsaW5rOmhyZWY9IiNyZWN0LTAiLz48L2c+CjxnIHRyYW5zZm9ybT0idHJhbnNsYXRlKDM0OTIsMTk0MCkiPjx1c2UgeGxpbms6aHJlZj0iI3JlY3QtMCIvPjwvZz4KPGcgdHJhbnNmb3JtPSJ0cmFuc2xhdGUoMzU4OSwxOTQwKSI+PHVzZSB4bGluazpocmVmPSIjcmVjdC0wIi8+PC9nPgo8ZyB0cmFuc2Zvcm09InRyYW5zbGF0ZSgzNjg2LDE5NDApIj48dXNlIHhsaW5rOmhyZWY9IiNyZWN0LTAiLz48L2c+CjxnIHRyYW5zZm9ybT0idHJhbnNsYXRlKDM3ODMsMTk0MCkiPjx1c2UgeGxpbms6aHJlZj0iI3JlY3QtMCIvPjwvZz4KPGcgdHJhbnNmb3JtPSJ0cmFuc2xhdGUoMzg4MCwxOTQwKSI+PHVzZSB4bGluazpocmVmPSIjcmVjdC0wIi8+PC9nPgo8ZyB0cmFuc2Zvcm09InRyYW5zbGF0ZSgxOTQsMjAzNykiPjx1c2UgeGxpbms6aHJlZj0iI2VtcHR5LTAiLz48L2c+CjxnIHRyYW5zZm9ybT0idHJhbnNsYXRlKDM4OCwyMDM3KSI+PHVzZSB4bGluazpocmVmPSIjcmVjdC0wIi8+PC9nPgo8ZyB0cmFuc2Zvcm09InRyYW5zbGF0ZSg3NzYsMjAzNykiPjx1c2UgeGxpbms6aHJlZj0iI3JlY3QtMCIvPjwvZz4KPGcgdHJhbnNmb3JtPSJ0cmFuc2xhdGUoODczLDIwMzcpIj48dXNlIHhsaW5rOmhyZWY9IiNsYi0wIi8+PC9nPgo8ZyB0cmFuc2Zvcm09InRyYW5zbGF0ZSg5NzAsMjAzNykiPjx1c2UgeGxpbms6aHJlZj0iI25fcmItMCIvPjwvZz4KPGcgdHJhbnNmb3JtPSJ0cmFuc2xhdGUoMTA2NywyMDM3KSI+PHVzZSB4bGluazpocmVmPSIjcmVjdC0wIi8+PC9nPgo8ZyB0cmFuc2Zvcm09InRyYW5zbGF0ZSgxMTY0LDIwMzcpIj48dXNlIHhsaW5rOmhyZWY9IiNuX3JiLTAiLz48L2c+CjxnIHRyYW5zZm9ybT0idHJhbnNsYXRlKDEyNjEsMjAzNykiPjx1c2UgeGxpbms6aHJlZj0iI3JiLTAiLz48L2c+CjxnIHRyYW5zZm9ybT0idHJhbnNsYXRlKDEzNTgsMjAzNykiPjx1c2UgeGxpbms6aHJlZj0iI2xiLTAiLz48L2c+CjxnIHRyYW5zZm9ybT0idHJhbnNsYXRlKDE3NDYsMjAzNykiPjx1c2UgeGxpbms6aHJlZj0iI3JlY3QtMCIvPjwvZz4KPGcgdHJhbnNmb3JtPSJ0cmFuc2xhdGUoMTg0MywyMDM3KSI+PHVzZSB4bGluazpocmVmPSIjcmVjdC0wIi8+PC9nPgo8ZyB0cmFuc2Zvcm09InRyYW5zbGF0ZSgxOTQwLDIwMzcpIj48dXNlIHhsaW5rOmhyZWY9IiNyZWN0LTAiLz48L2c+CjxnIHRyYW5zZm9ybT0idHJhbnNsYXRlKDIzMjgsMjAzNykiPjx1c2UgeGxpbms6aHJlZj0iI3JlY3QtMCIvPjwvZz4KPGcgdHJhbnNmb3JtPSJ0cmFuc2xhdGUoMjYxOSwyMDM3KSI+PHVzZSB4bGluazpocmVmPSIjYi0wIi8+PC9nPgo8ZyB0cmFuc2Zvcm09InRyYW5zbGF0ZSgzMjAxLDIwMzcpIj48dXNlIHhsaW5rOmhyZWY9IiNyZWN0LTAiLz48L2c+CjxnIHRyYW5zZm9ybT0idHJhbnNsYXRlKDMzOTUsMjAzNykiPjx1c2UgeGxpbms6aHJlZj0iI3JlY3QtMCIvPjwvZz4KPGcgdHJhbnNmb3JtPSJ0cmFuc2xhdGUoMzQ5MiwyMDM3KSI+PHVzZSB4bGluazpocmVmPSIjcmVjdC0wIi8+PC9nPgo8ZyB0cmFuc2Zvcm09InRyYW5zbGF0ZSgzODgwLDIwMzcpIj48dXNlIHhsaW5rOmhyZWY9IiNyZWN0LTAiLz48L2c+CjxnIHRyYW5zZm9ybT0idHJhbnNsYXRlKDM5NzcsMjAzNykiPjx1c2UgeGxpbms6aHJlZj0iI2wtMCIvPjwvZz4KPGcgdHJhbnNmb3JtPSJ0cmFuc2xhdGUoNDI2OCwyMDM3KSI+PHVzZSB4bGluazpocmVmPSIjYi0wIi8+PC9nPgo8ZyB0cmFuc2Zvcm09InRyYW5zbGF0ZSgwLDIxMzQpIj48dXNlIHhsaW5rOmhyZWY9IiNiLTAiLz48L2c+CjxnIHRyYW5zZm9ybT0idHJhbnNsYXRlKDI5MSwyMTM0KSI+PHVzZSB4bGluazpocmVmPSIjci0wIi8+PC9nPgo8ZyB0cmFuc2Zvcm09InRyYW5zbGF0ZSgzODgsMjEzNCkiPjx1c2UgeGxpbms6aHJlZj0iI3JlY3QtMCIvPjwvZz4KPGcgdHJhbnNmb3JtPSJ0cmFuc2xhdGUoNTgyLDIxMzQpIj48dXNlIHhsaW5rOmhyZWY9IiNlbXB0eS0wIi8+PC9nPgo8ZyB0cmFuc2Zvcm09InRyYW5zbGF0ZSg3NzYsMjEzNCkiPjx1c2UgeGxpbms6aHJlZj0iI3JlY3QtMCIvPjwvZz4KPGcgdHJhbnNmb3JtPSJ0cmFuc2xhdGUoODczLDIxMzQpIj48dXNlIHhsaW5rOmhyZWY9IiNyZWN0LTAiLz48L2c+CjxnIHRyYW5zZm9ybT0idHJhbnNsYXRlKDk3MCwyMTM0KSI+PHVzZSB4bGluazpocmVmPSIjcmVjdC0wIi8+PC9nPgo8ZyB0cmFuc2Zvcm09InRyYW5zbGF0ZSgxMDY3LDIxMzQpIj48dXNlIHhsaW5rOmhyZWY9IiNyZWN0LTAiLz48L2c+CjxnIHRyYW5zZm9ybT0idHJhbnNsYXRlKDExNjQsMjEzNCkiPjx1c2UgeGxpbms6aHJlZj0iI3JlY3QtMCIvPjwvZz4KPGcgdHJhbnNmb3JtPSJ0cmFuc2xhdGUoMTI2MSwyMTM0KSI+PHVzZSB4bGluazpocmVmPSIjcmVjdC0wIi8+PC9nPgo8ZyB0cmFuc2Zvcm09InRyYW5zbGF0ZSgxMzU4LDIxMzQpIj48dXNlIHhsaW5rOmhyZWY9IiNyZWN0LTAiLz48L2c+CjxnIHRyYW5zZm9ybT0idHJhbnNsYXRlKDE1NTIsMjEzNCkiPjx1c2UgeGxpbms6aHJlZj0iI3JiLTAiLz48L2c+CjxnIHRyYW5zZm9ybT0idHJhbnNsYXRlKDE2NDksMjEzNCkiPjx1c2UgeGxpbms6aHJlZj0iI3JlY3QtMCIvPjwvZz4KPGcgdHJhbnNmb3JtPSJ0cmFuc2xhdGUoMTc0NiwyMTM0KSI+PHVzZSB4bGluazpocmVmPSIjcmVjdC0wIi8+PC9nPgo8ZyB0cmFuc2Zvcm09InRyYW5zbGF0ZSgxOTQwLDIxMzQpIj48dXNlIHhsaW5rOmhyZWY9IiNyZWN0LTAiLz48L2c+CjxnIHRyYW5zZm9ybT0idHJhbnNsYXRlKDIxMzQsMjEzNCkiPjx1c2UgeGxpbms6aHJlZj0iI2VtcHR5LTAiLz48L2c+CjxnIHRyYW5zZm9ybT0idHJhbnNsYXRlKDIzMjgsMjEzNCkiPjx1c2UgeGxpbms6aHJlZj0iI3JlY3QtMCIvPjwvZz4KPGcgdHJhbnNmb3JtPSJ0cmFuc2xhdGUoMjYxOSwyMTM0KSI+PHVzZSB4bGluazpocmVmPSIjcmVjdC0wIi8+PC9nPgo8ZyB0cmFuc2Zvcm09InRyYW5zbGF0ZSgyOTEwLDIxMzQpIj48dXNlIHhsaW5rOmhyZWY9IiNiLTAiLz48L2c+CjxnIHRyYW5zZm9ybT0idHJhbnNsYXRlKDMxMDQsMjEzNCkiPjx1c2UgeGxpbms6aHJlZj0iI3ItMCIvPjwvZz4KPGcgdHJhbnNmb3JtPSJ0cmFuc2xhdGUoMzIwMSwyMTM0KSI+PHVzZSB4bGluazpocmVmPSIjcmVjdC0wIi8+PC9nPgo8ZyB0cmFuc2Zvcm09InRyYW5zbGF0ZSgzMzk1LDIxMzQpIj48dXNlIHhsaW5rOmhyZWY9IiNydC0wIi8+PC9nPgo8ZyB0cmFuc2Zvcm09InRyYW5zbGF0ZSgzNDkyLDIxMzQpIj48dXNlIHhsaW5rOmhyZWY9IiNyZWN0LTAiLz48L2c+CjxnIHRyYW5zZm9ybT0idHJhbnNsYXRlKDM2ODYsMjEzNCkiPjx1c2UgeGxpbms6aHJlZj0iI2VtcHR5LTAiLz48L2c+CjxnIHRyYW5zZm9ybT0idHJhbnNsYXRlKDM4ODAsMjEzNCkiPjx1c2UgeGxpbms6aHJlZj0iI3JlY3QtMCIvPjwvZz4KPGcgdHJhbnNmb3JtPSJ0cmFuc2xhdGUoNDI2OCwyMTM0KSI+PHVzZSB4bGluazpocmVmPSIjdC0wIi8+PC9nPgo8ZyB0cmFuc2Zvcm09InRyYW5zbGF0ZSgwLDIyMzEpIj48dXNlIHhsaW5rOmhyZWY9IiNydC0wIi8+PC9nPgo8ZyB0cmFuc2Zvcm09InRyYW5zbGF0ZSg5NywyMjMxKSI+PHVzZSB4bGluazpocmVmPSIjcmVjdC0wIi8+PC9nPgo8ZyB0cmFuc2Zvcm09InRyYW5zbGF0ZSgxOTQsMjIzMSkiPjx1c2UgeGxpbms6aHJlZj0iI2wtMCIvPjwvZz4KPGcgdHJhbnNmb3JtPSJ0cmFuc2xhdGUoMzg4LDIyMzEpIj48dXNlIHhsaW5rOmhyZWY9IiNyZWN0LTAiLz48L2c+CjxnIHRyYW5zZm9ybT0idHJhbnNsYXRlKDY3OSwyMjMxKSI+PHVzZSB4bGluazpocmVmPSIjbl9yYi0wIi8+PC9nPgo8ZyB0cmFuc2Zvcm09InRyYW5zbGF0ZSg3NzYsMjIzMSkiPjx1c2UgeGxpbms6aHJlZj0iI3JlY3QtMCIvPjwvZz4KPGcgdHJhbnNmb3JtPSJ0cmFuc2xhdGUoMTM1OCwyMjMxKSI+PHVzZSB4bGluazpocmVmPSIjdC0wIi8+PC9nPgo8ZyB0cmFuc2Zvcm09InRyYW5zbGF0ZSgxNTUyLDIyMzEpIj48dXNlIHhsaW5rOmhyZWY9IiNydC0wIi8+PC9nPgo8ZyB0cmFuc2Zvcm09InRyYW5zbGF0ZSgxNjQ5LDIyMzEpIj48dXNlIHhsaW5rOmhyZWY9IiNyZWN0LTAiLz48L2c+CjxnIHRyYW5zZm9ybT0idHJhbnNsYXRlKDE3NDYsMjIzMSkiPjx1c2UgeGxpbms6aHJlZj0iI2x0LTAiLz48L2c+CjxnIHRyYW5zZm9ybT0idHJhbnNsYXRlKDE5NDAsMjIzMSkiPjx1c2UgeGxpbms6aHJlZj0iI3JlY3QtMCIvPjwvZz4KPGcgdHJhbnNmb3JtPSJ0cmFuc2xhdGUoMjIzMSwyMjMxKSI+PHVzZSB4bGluazpocmVmPSIjbl9yYi0wIi8+PC9nPgo8ZyB0cmFuc2Zvcm09InRyYW5zbGF0ZSgyMzI4LDIyMzEpIj48dXNlIHhsaW5rOmhyZWY9IiNyZWN0LTAiLz48L2c+CjxnIHRyYW5zZm9ybT0idHJhbnNsYXRlKDI0MjUsMjIzMSkiPjx1c2UgeGxpbms6aHJlZj0iI2wtMCIvPjwvZz4KPGcgdHJhbnNmb3JtPSJ0cmFuc2xhdGUoMjYxOSwyMjMxKSI+PHVzZSB4bGluazpocmVmPSIjcmVjdC0wIi8+PC9nPgo8ZyB0cmFuc2Zvcm09InRyYW5zbGF0ZSgyNzE2LDIyMzEpIj48dXNlIHhsaW5rOmhyZWY9IiNsLTAiLz48L2c+CjxnIHRyYW5zZm9ybT0idHJhbnNsYXRlKDI5MTAsMjIzMSkiPjx1c2UgeGxpbms6aHJlZj0iI3QtMCIvPjwvZz4KPGcgdHJhbnNmb3JtPSJ0cmFuc2xhdGUoMzIwMSwyMjMxKSI+PHVzZSB4bGluazpocmVmPSIjdC0wIi8+PC9nPgo8ZyB0cmFuc2Zvcm09InRyYW5zbGF0ZSgzNDkyLDIyMzEpIj48dXNlIHhsaW5rOmhyZWY9IiNyZWN0LTAiLz48L2c+CjxnIHRyYW5zZm9ybT0idHJhbnNsYXRlKDM3ODMsMjIzMSkiPjx1c2UgeGxpbms6aHJlZj0iI25fcmItMCIvPjwvZz4KPGcgdHJhbnNmb3JtPSJ0cmFuc2xhdGUoMzg4MCwyMjMxKSI+PHVzZSB4bGluazpocmVmPSIjcmVjdC0wIi8+PC9nPgo8ZyB0cmFuc2Zvcm09InRyYW5zbGF0ZSgzOTc3LDIyMzEpIj48dXNlIHhsaW5rOmhyZWY9IiNsYi0wIi8+PC9nPgo8ZyB0cmFuc2Zvcm09InRyYW5zbGF0ZSgyOTEsMjMyOCkiPjx1c2UgeGxpbms6aHJlZj0iI25fcmItMCIvPjwvZz4KPGcgdHJhbnNmb3JtPSJ0cmFuc2xhdGUoMzg4LDIzMjgpIj48dXNlIHhsaW5rOmhyZWY9IiNyZWN0LTAiLz48L2c+CjxnIHRyYW5zZm9ybT0idHJhbnNsYXRlKDQ4NSwyMzI4KSI+PHVzZSB4bGluazpocmVmPSIjcmVjdC0wIi8+PC9nPgo8ZyB0cmFuc2Zvcm09InRyYW5zbGF0ZSg1ODIsMjMyOCkiPjx1c2UgeGxpbms6aHJlZj0iI3JlY3QtMCIvPjwvZz4KPGcgdHJhbnNmb3JtPSJ0cmFuc2xhdGUoNjc5LDIzMjgpIj48dXNlIHhsaW5rOmhyZWY9IiNyZWN0LTAiLz48L2c+CjxnIHRyYW5zZm9ybT0idHJhbnNsYXRlKDc3NiwyMzI4KSI+PHVzZSB4bGluazpocmVmPSIjcmVjdC0wIi8+PC9nPgo8ZyB0cmFuc2Zvcm09InRyYW5zbGF0ZSg4NzMsMjMyOCkiPjx1c2UgeGxpbms6aHJlZj0iI3JlY3QtMCIvPjwvZz4KPGcgdHJhbnNmb3JtPSJ0cmFuc2xhdGUoOTcwLDIzMjgpIj48dXNlIHhsaW5rOmhyZWY9IiNsLTAiLz48L2c+CjxnIHRyYW5zZm9ybT0idHJhbnNsYXRlKDExNjQsMjMyOCkiPjx1c2UgeGxpbms6aHJlZj0iI25fcmItMCIvPjwvZz4KPGcgdHJhbnNmb3JtPSJ0cmFuc2xhdGUoMTI2MSwyMzI4KSI+PHVzZSB4bGluazpocmVmPSIjYi0wIi8+PC9nPgo8ZyB0cmFuc2Zvcm09InRyYW5zbGF0ZSgxNjQ5LDIzMjgpIj48dXNlIHhsaW5rOmhyZWY9IiN0LTAiLz48L2c+CjxnIHRyYW5zZm9ybT0idHJhbnNsYXRlKDE5NDAsMjMyOCkiPjx1c2UgeGxpbms6aHJlZj0iI3JlY3QtMCIvPjwvZz4KPGcgdHJhbnNmb3JtPSJ0cmFuc2xhdGUoMjAzNywyMzI4KSI+PHVzZSB4bGluazpocmVmPSIjcmVjdC0wIi8+PC9nPgo8ZyB0cmFuc2Zvcm09InRyYW5zbGF0ZSgyMTM0LDIzMjgpIj48dXNlIHhsaW5rOmhyZWY9IiNyZWN0LTAiLz48L2c+CjxnIHRyYW5zZm9ybT0idHJhbnNsYXRlKDIyMzEsMjMyOCkiPjx1c2UgeGxpbms6aHJlZj0iI3JlY3QtMCIvPjwvZz4KPGcgdHJhbnNmb3JtPSJ0cmFuc2xhdGUoMjMyOCwyMzI4KSI+PHVzZSB4bGluazpocmVmPSIjbHQtMCIvPjwvZz4KPGcgdHJhbnNmb3JtPSJ0cmFuc2xhdGUoMjYxOSwyMzI4KSI+PHVzZSB4bGluazpocmVmPSIjcmVjdC0wIi8+PC9nPgo8ZyB0cmFuc2Zvcm09InRyYW5zbGF0ZSgyNzE2LDIzMjgpIj48dXNlIHhsaW5rOmhyZWY9IiNuX3JiLTAiLz48L2c+CjxnIHRyYW5zZm9ybT0idHJhbnNsYXRlKDI4MTMsMjMyOCkiPjx1c2UgeGxpbms6aHJlZj0iI2ItMCIvPjwvZz4KPGcgdHJhbnNmb3JtPSJ0cmFuc2xhdGUoMzI5OCwyMzI4KSI+PHVzZSB4bGluazpocmVmPSIjci0wIi8+PC9nPgo8ZyB0cmFuc2Zvcm09InRyYW5zbGF0ZSgzMzk1LDIzMjgpIj48dXNlIHhsaW5rOmhyZWY9IiNyZWN0LTAiLz48L2c+CjxnIHRyYW5zZm9ybT0idHJhbnNsYXRlKDM0OTIsMjMyOCkiPjx1c2UgeGxpbms6aHJlZj0iI3JlY3QtMCIvPjwvZz4KPGcgdHJhbnNmb3JtPSJ0cmFuc2xhdGUoMzU4OSwyMzI4KSI+PHVzZSB4bGluazpocmVmPSIjcmVjdC0wIi8+PC9nPgo8ZyB0cmFuc2Zvcm09InRyYW5zbGF0ZSgzNjg2LDIzMjgpIj48dXNlIHhsaW5rOmhyZWY9IiNyZWN0LTAiLz48L2c+CjxnIHRyYW5zZm9ybT0idHJhbnNsYXRlKDM3ODMsMjMyOCkiPjx1c2UgeGxpbms6aHJlZj0iI3JlY3QtMCIvPjwvZz4KPGcgdHJhbnNmb3JtPSJ0cmFuc2xhdGUoMzg4MCwyMzI4KSI+PHVzZSB4bGluazpocmVmPSIjcmVjdC0wIi8+PC9nPgo8ZyB0cmFuc2Zvcm09InRyYW5zbGF0ZSgzOTc3LDIzMjgpIj48dXNlIHhsaW5rOmhyZWY9IiNsdC0wIi8+PC9nPgo8ZyB0cmFuc2Zvcm09InRyYW5zbGF0ZSgwLDI0MjUpIj48dXNlIHhsaW5rOmhyZWY9IiNiLTAiLz48L2c+CjxnIHRyYW5zZm9ybT0idHJhbnNsYXRlKDk3LDI0MjUpIj48dXNlIHhsaW5rOmhyZWY9IiNuX3JiLTAiLz48L2c+CjxnIHRyYW5zZm9ybT0idHJhbnNsYXRlKDE5NCwyNDI1KSI+PHVzZSB4bGluazpocmVmPSIjcmItMCIvPjwvZz4KPGcgdHJhbnNmb3JtPSJ0cmFuc2xhdGUoMjkxLDI0MjUpIj48dXNlIHhsaW5rOmhyZWY9IiNyZWN0LTAiLz48L2c+CjxnIHRyYW5zZm9ybT0idHJhbnNsYXRlKDM4OCwyNDI1KSI+PHVzZSB4bGluazpocmVmPSIjbHQtMCIvPjwvZz4KPGcgdHJhbnNmb3JtPSJ0cmFuc2xhdGUoNjc5LDI0MjUpIj48dXNlIHhsaW5rOmhyZWY9IiNyZWN0LTAiLz48L2c+CjxnIHRyYW5zZm9ybT0idHJhbnNsYXRlKDg3MywyNDI1KSI+PHVzZSB4bGluazpocmVmPSIjcmVjdC0wIi8+PC9nPgo8ZyB0cmFuc2Zvcm09InRyYW5zbGF0ZSgxMDY3LDI0MjUpIj48dXNlIHhsaW5rOmhyZWY9IiNyLTAiLz48L2c+CjxnIHRyYW5zZm9ybT0idHJhbnNsYXRlKDExNjQsMjQyNSkiPjx1c2UgeGxpbms6aHJlZj0iI3JlY3QtMCIvPjwvZz4KPGcgdHJhbnNmb3JtPSJ0cmFuc2xhdGUoMTI2MSwyNDI1KSI+PHVzZSB4bGluazpocmVmPSIjbHQtMCIvPjwvZz4KPGcgdHJhbnNmb3JtPSJ0cmFuc2xhdGUoMTU1MiwyNDI1KSI+PHVzZSB4bGluazpocmVmPSIjZW1wdHktMCIvPjwvZz4KPGcgdHJhbnNmb3JtPSJ0cmFuc2xhdGUoMTk0MCwyNDI1KSI+PHVzZSB4bGluazpocmVmPSIjcmVjdC0wIi8+PC9nPgo8ZyB0cmFuc2Zvcm09InRyYW5zbGF0ZSgyMDM3LDI0MjUpIj48dXNlIHhsaW5rOmhyZWY9IiNyZWN0LTAiLz48L2c+CjxnIHRyYW5zZm9ybT0idHJhbnNsYXRlKDIxMzQsMjQyNSkiPjx1c2UgeGxpbms6aHJlZj0iI3JlY3QtMCIvPjwvZz4KPGcgdHJhbnNmb3JtPSJ0cmFuc2xhdGUoMjYxOSwyNDI1KSI+PHVzZSB4bGluazpocmVmPSIjcmVjdC0wIi8+PC9nPgo8ZyB0cmFuc2Zvcm09InRyYW5zbGF0ZSgyNzE2LDI0MjUpIj48dXNlIHhsaW5rOmhyZWY9IiNyZWN0LTAiLz48L2c+CjxnIHRyYW5zZm9ybT0idHJhbnNsYXRlKDI4MTMsMjQyNSkiPjx1c2UgeGxpbms6aHJlZj0iI3JlY3QtMCIvPjwvZz4KPGcgdHJhbnNmb3JtPSJ0cmFuc2xhdGUoMjkxMCwyNDI1KSI+PHVzZSB4bGluazpocmVmPSIjbGItMCIvPjwvZz4KPGcgdHJhbnNmb3JtPSJ0cmFuc2xhdGUoMzEwNCwyNDI1KSI+PHVzZSB4bGluazpocmVmPSIjZW1wdHktMCIvPjwvZz4KPGcgdHJhbnNmb3JtPSJ0cmFuc2xhdGUoMzM5NSwyNDI1KSI+PHVzZSB4bGluazpocmVmPSIjdC0wIi8+PC9nPgo8ZyB0cmFuc2Zvcm09InRyYW5zbGF0ZSgzNTg5LDI0MjUpIj48dXNlIHhsaW5rOmhyZWY9IiNyZWN0LTAiLz48L2c+CjxnIHRyYW5zZm9ybT0idHJhbnNsYXRlKDM3ODMsMjQyNSkiPjx1c2UgeGxpbms6aHJlZj0iI3QtMCIvPjwvZz4KPGcgdHJhbnNmb3JtPSJ0cmFuc2xhdGUoNDA3NCwyNDI1KSI+PHVzZSB4bGluazpocmVmPSIjci0wIi8+PC9nPgo8ZyB0cmFuc2Zvcm09InRyYW5zbGF0ZSg0MTcxLDI0MjUpIj48dXNlIHhsaW5rOmhyZWY9IiNsLTAiLz48L2c+CjxnIHRyYW5zZm9ybT0idHJhbnNsYXRlKDAsMjUyMikiPjx1c2UgeGxpbms6aHJlZj0iI3JlY3QtMCIvPjwvZz4KPGcgdHJhbnNmb3JtPSJ0cmFuc2xhdGUoOTcsMjUyMikiPjx1c2UgeGxpbms6aHJlZj0iI3JlY3QtMCIvPjwvZz4KPGcgdHJhbnNmb3JtPSJ0cmFuc2xhdGUoMTk0LDI1MjIpIj48dXNlIHhsaW5rOmhyZWY9IiNyZWN0LTAiLz48L2c+CjxnIHRyYW5zZm9ybT0idHJhbnNsYXRlKDI5MSwyNTIyKSI+PHVzZSB4bGluazpocmVmPSIjbHQtMCIvPjwvZz4KPGcgdHJhbnNmb3JtPSJ0cmFuc2xhdGUoNDg1LDI1MjIpIj48dXNlIHhsaW5rOmhyZWY9IiNyLTAiLz48L2c+CjxnIHRyYW5zZm9ybT0idHJhbnNsYXRlKDU4MiwyNTIyKSI+PHVzZSB4bGluazpocmVmPSIjcmVjdC0wIi8+PC9nPgo8ZyB0cmFuc2Zvcm09InRyYW5zbGF0ZSg2NzksMjUyMikiPjx1c2UgeGxpbms6aHJlZj0iI3JlY3QtMCIvPjwvZz4KPGcgdHJhbnNmb3JtPSJ0cmFuc2xhdGUoNzc2LDI1MjIpIj48dXNlIHhsaW5rOmhyZWY9IiNyZWN0LTAiLz48L2c+CjxnIHRyYW5zZm9ybT0idHJhbnNsYXRlKDg3MywyNTIyKSI+PHVzZSB4bGluazpocmVmPSIjbHQtMCIvPjwvZz4KPGcgdHJhbnNmb3JtPSJ0cmFuc2xhdGUoMTE2NCwyNTIyKSI+PHVzZSB4bGluazpocmVmPSIjdC0wIi8+PC9nPgo8ZyB0cmFuc2Zvcm09InRyYW5zbGF0ZSgxNjQ5LDI1MjIpIj48dXNlIHhsaW5rOmhyZWY9IiNlbXB0eS0wIi8+PC9nPgo8ZyB0cmFuc2Zvcm09InRyYW5zbGF0ZSgxOTQwLDI1MjIpIj48dXNlIHhsaW5rOmhyZWY9IiNyZWN0LTAiLz48L2c+CjxnIHRyYW5zZm9ybT0idHJhbnNsYXRlKDIxMzQsMjUyMikiPjx1c2UgeGxpbms6aHJlZj0iI3JlY3QtMCIvPjwvZz4KPGcgdHJhbnNmb3JtPSJ0cmFuc2xhdGUoMjIzMSwyNTIyKSI+PHVzZSB4bGluazpocmVmPSIjbC0wIi8+PC9nPgo8ZyB0cmFuc2Zvcm09InRyYW5zbGF0ZSgyNjE5LDI1MjIpIj48dXNlIHhsaW5rOmhyZWY9IiN0LTAiLz48L2c+CjxnIHRyYW5zZm9ybT0idHJhbnNsYXRlKDI5MTAsMjUyMikiPjx1c2UgeGxpbms6aHJlZj0iI3QtMCIvPjwvZz4KPGcgdHJhbnNmb3JtPSJ0cmFuc2xhdGUoMzU4OSwyNTIyKSI+PHVzZSB4bGluazpocmVmPSIjcnQtMCIvPjwvZz4KPGcgdHJhbnNmb3JtPSJ0cmFuc2xhdGUoMzY4NiwyNTIyKSI+PHVzZSB4bGluazpocmVmPSIjbGItMCIvPjwvZz4KPGcgdHJhbnNmb3JtPSJ0cmFuc2xhdGUoNDI2OCwyNTIyKSI+PHVzZSB4bGluazpocmVmPSIjYi0wIi8+PC9nPgo8ZyB0cmFuc2Zvcm09InRyYW5zbGF0ZSgwLDI2MTkpIj48dXNlIHhsaW5rOmhyZWY9IiNydC0wIi8+PC9nPgo8ZyB0cmFuc2Zvcm09InRyYW5zbGF0ZSg5NywyNjE5KSI+PHVzZSB4bGluazpocmVmPSIjcmVjdC0wIi8+PC9nPgo8ZyB0cmFuc2Zvcm09InRyYW5zbGF0ZSgxOTQsMjYxOSkiPjx1c2UgeGxpbms6aHJlZj0iI2x0LTAiLz48L2c+CjxnIHRyYW5zZm9ybT0idHJhbnNsYXRlKDI5MSwyNjE5KSI+PHVzZSB4bGluazpocmVmPSIjbl9yYi0wIi8+PC9nPgo8ZyB0cmFuc2Zvcm09InRyYW5zbGF0ZSgzODgsMjYxOSkiPjx1c2UgeGxpbms6aHJlZj0iI2ItMCIvPjwvZz4KPGcgdHJhbnNmb3JtPSJ0cmFuc2xhdGUoNjc5LDI2MTkpIj48dXNlIHhsaW5rOmhyZWY9IiNyZWN0LTAiLz48L2c+CjxnIHRyYW5zZm9ybT0idHJhbnNsYXRlKDEyNjEsMjYxOSkiPjx1c2UgeGxpbms6aHJlZj0iI25fcmItMCIvPjwvZz4KPGcgdHJhbnNmb3JtPSJ0cmFuc2xhdGUoMTM1OCwyNjE5KSI+PHVzZSB4bGluazpocmVmPSIjYi0wIi8+PC9nPgo8ZyB0cmFuc2Zvcm09InRyYW5zbGF0ZSgxNTUyLDI2MTkpIj48dXNlIHhsaW5rOmhyZWY9IiNlbXB0eS0wIi8+PC9nPgo8ZyB0cmFuc2Zvcm09InRyYW5zbGF0ZSgxNzQ2LDI2MTkpIj48dXNlIHhsaW5rOmhyZWY9IiNlbXB0eS0wIi8+PC9nPgo8ZyB0cmFuc2Zvcm09InRyYW5zbGF0ZSgxODQzLDI2MTkpIj48dXNlIHhsaW5rOmhyZWY9IiNuX3JiLTAiLz48L2c+CjxnIHRyYW5zZm9ybT0idHJhbnNsYXRlKDE5NDAsMjYxOSkiPjx1c2UgeGxpbms6aHJlZj0iI3JlY3QtMCIvPjwvZz4KPGcgdHJhbnNmb3JtPSJ0cmFuc2xhdGUoMjEzNCwyNjE5KSI+PHVzZSB4bGluazpocmVmPSIjdC0wIi8+PC9nPgo8ZyB0cmFuc2Zvcm09InRyYW5zbGF0ZSgyMzI4LDI2MTkpIj48dXNlIHhsaW5rOmhyZWY9IiNyLTAiLz48L2c+CjxnIHRyYW5zZm9ybT0idHJhbnNsYXRlKDI0MjUsMjYxOSkiPjx1c2UgeGxpbms6aHJlZj0iI2wtMCIvPjwvZz4KPGcgdHJhbnNmb3JtPSJ0cmFuc2xhdGUoMjcxNiwyNjE5KSI+PHVzZSB4bGluazpocmVmPSIjZW1wdHktMCIvPjwvZz4KPGcgdHJhbnNmb3JtPSJ0cmFuc2xhdGUoMzAwNywyNjE5KSI+PHVzZSB4bGluazpocmVmPSIjcmItMCIvPjwvZz4KPGcgdHJhbnNmb3JtPSJ0cmFuc2xhdGUoMzEwNCwyNjE5KSI+PHVzZSB4bGluazpocmVmPSIjcmVjdC0wIi8+PC9nPgo8ZyB0cmFuc2Zvcm09InRyYW5zbGF0ZSgzMjAxLDI2MTkpIj48dXNlIHhsaW5rOmhyZWY9IiNyZWN0LTAiLz48L2c+CjxnIHRyYW5zZm9ybT0idHJhbnNsYXRlKDMyOTgsMjYxOSkiPjx1c2UgeGxpbms6aHJlZj0iI3JlY3QtMCIvPjwvZz4KPGcgdHJhbnNmb3JtPSJ0cmFuc2xhdGUoMzM5NSwyNjE5KSI+PHVzZSB4bGluazpocmVmPSIjbGItMCIvPjwvZz4KPGcgdHJhbnNmb3JtPSJ0cmFuc2xhdGUoMzY4NiwyNjE5KSI+PHVzZSB4bGluazpocmVmPSIjcnQtMCIvPjwvZz4KPGcgdHJhbnNmb3JtPSJ0cmFuc2xhdGUoMzc4MywyNjE5KSI+PHVzZSB4bGluazpocmVmPSIjcmVjdC0wIi8+PC9nPgo8ZyB0cmFuc2Zvcm09InRyYW5zbGF0ZSgzODgwLDI2MTkpIj48dXNlIHhsaW5rOmhyZWY9IiNyZWN0LTAiLz48L2c+CjxnIHRyYW5zZm9ybT0idHJhbnNsYXRlKDM5NzcsMjYxOSkiPjx1c2UgeGxpbms6aHJlZj0iI2xiLTAiLz48L2c+CjxnIHRyYW5zZm9ybT0idHJhbnNsYXRlKDQyNjgsMjYxOSkiPjx1c2UgeGxpbms6aHJlZj0iI3JlY3QtMCIvPjwvZz4KPGcgdHJhbnNmb3JtPSJ0cmFuc2xhdGUoMjkxLDI3MTYpIj48dXNlIHhsaW5rOmhyZWY9IiNyLTAiLz48L2c+CjxnIHRyYW5zZm9ybT0idHJhbnNsYXRlKDM4OCwyNzE2KSI+PHVzZSB4bGluazpocmVmPSIjcmVjdC0wIi8+PC9nPgo8ZyB0cmFuc2Zvcm09InRyYW5zbGF0ZSg1ODIsMjcxNikiPjx1c2UgeGxpbms6aHJlZj0iI3ItMCIvPjwvZz4KPGcgdHJhbnNmb3JtPSJ0cmFuc2xhdGUoNjc5LDI3MTYpIj48dXNlIHhsaW5rOmhyZWY9IiNyZWN0LTAiLz48L2c+CjxnIHRyYW5zZm9ybT0idHJhbnNsYXRlKDg3MywyNzE2KSI+PHVzZSB4bGluazpocmVmPSIjci0wIi8+PC9nPgo8ZyB0cmFuc2Zvcm09InRyYW5zbGF0ZSg5NzAsMjcxNikiPjx1c2UgeGxpbms6aHJlZj0iI3JlY3QtMCIvPjwvZz4KPGcgdHJhbnNmb3JtPSJ0cmFuc2xhdGUoMTA2NywyNzE2KSI+PHVzZSB4bGluazpocmVmPSIjcmVjdC0wIi8+PC9nPgo8ZyB0cmFuc2Zvcm09InRyYW5zbGF0ZSgxMTY0LDI3MTYpIj48dXNlIHhsaW5rOmhyZWY9IiNyZWN0LTAiLz48L2c+CjxnIHRyYW5zZm9ybT0idHJhbnNsYXRlKDEyNjEsMjcxNikiPjx1c2UgeGxpbms6aHJlZj0iI3JlY3QtMCIvPjwvZz4KPGcgdHJhbnNmb3JtPSJ0cmFuc2xhdGUoMTM1OCwyNzE2KSI+PHVzZSB4bGluazpocmVmPSIjcmVjdC0wIi8+PC9nPgo8ZyB0cmFuc2Zvcm09InRyYW5zbGF0ZSgxNDU1LDI3MTYpIj48dXNlIHhsaW5rOmhyZWY9IiNsYi0wIi8+PC9nPgo8ZyB0cmFuc2Zvcm09InRyYW5zbGF0ZSgxODQzLDI3MTYpIj48dXNlIHhsaW5rOmhyZWY9IiNyLTAiLz48L2c+CjxnIHRyYW5zZm9ybT0idHJhbnNsYXRlKDE5NDAsMjcxNikiPjx1c2UgeGxpbms6aHJlZj0iI2x0LTAiLz48L2c+CjxnIHRyYW5zZm9ybT0idHJhbnNsYXRlKDIyMzEsMjcxNikiPjx1c2UgeGxpbms6aHJlZj0iI2VtcHR5LTAiLz48L2c+CjxnIHRyYW5zZm9ybT0idHJhbnNsYXRlKDI1MjIsMjcxNikiPjx1c2UgeGxpbms6aHJlZj0iI2ItMCIvPjwvZz4KPGcgdHJhbnNmb3JtPSJ0cmFuc2xhdGUoMzAwNywyNzE2KSI+PHVzZSB4bGluazpocmVmPSIjcnQtMCIvPjwvZz4KPGcgdHJhbnNmb3JtPSJ0cmFuc2xhdGUoMzEwNCwyNzE2KSI+PHVzZSB4bGluazpocmVmPSIjbHQtMCIvPjwvZz4KPGcgdHJhbnNmb3JtPSJ0cmFuc2xhdGUoMzM5NSwyNzE2KSI+PHVzZSB4bGluazpocmVmPSIjdC0wIi8+PC9nPgo8ZyB0cmFuc2Zvcm09InRyYW5zbGF0ZSgzOTc3LDI3MTYpIj48dXNlIHhsaW5rOmhyZWY9IiN0LTAiLz48L2c+CjxnIHRyYW5zZm9ybT0idHJhbnNsYXRlKDQyNjgsMjcxNikiPjx1c2UgeGxpbms6aHJlZj0iI3JlY3QtMCIvPjwvZz4KPGcgdHJhbnNmb3JtPSJ0cmFuc2xhdGUoMTk0LDI4MTMpIj48dXNlIHhsaW5rOmhyZWY9IiNlbXB0eS0wIi8+PC9nPgo8ZyB0cmFuc2Zvcm09InRyYW5zbGF0ZSgzODgsMjgxMykiPjx1c2UgeGxpbms6aHJlZj0iI3J0LTAiLz48L2c+CjxnIHRyYW5zZm9ybT0idHJhbnNsYXRlKDQ4NSwyODEzKSI+PHVzZSB4bGluazpocmVmPSIjbC0wIi8+PC9nPgo8ZyB0cmFuc2Zvcm09InRyYW5zbGF0ZSg2NzksMjgxMykiPjx1c2UgeGxpbms6aHJlZj0iI3QtMCIvPjwvZz4KPGcgdHJhbnNmb3JtPSJ0cmFuc2xhdGUoMTQ1NSwyODEzKSI+PHVzZSB4bGluazpocmVmPSIjcnQtMCIvPjwvZz4KPGcgdHJhbnNmb3JtPSJ0cmFuc2xhdGUoMTU1MiwyODEzKSI+PHVzZSB4bGluazpocmVmPSIjcmVjdC0wIi8+PC9nPgo8ZyB0cmFuc2Zvcm09InRyYW5zbGF0ZSgxNjQ5LDI4MTMpIj48dXNlIHhsaW5rOmhyZWY9IiNyZWN0LTAiLz48L2c+CjxnIHRyYW5zZm9ybT0idHJhbnNsYXRlKDE3NDYsMjgxMykiPjx1c2UgeGxpbms6aHJlZj0iI2wtMCIvPjwvZz4KPGcgdHJhbnNmb3JtPSJ0cmFuc2xhdGUoMjAzNywyODEzKSI+PHVzZSB4bGluazpocmVmPSIjZW1wdHktMCIvPjwvZz4KPGcgdHJhbnNmb3JtPSJ0cmFuc2xhdGUoMjUyMiwyODEzKSI+PHVzZSB4bGluazpocmVmPSIjcnQtMCIvPjwvZz4KPGcgdHJhbnNmb3JtPSJ0cmFuc2xhdGUoMjYxOSwyODEzKSI+PHVzZSB4bGluazpocmVmPSIjbGItMCIvPjwvZz4KPGcgdHJhbnNmb3JtPSJ0cmFuc2xhdGUoMjgxMywyODEzKSI+PHVzZSB4bGluazpocmVmPSIjcmItMCIvPjwvZz4KPGcgdHJhbnNmb3JtPSJ0cmFuc2xhdGUoMjkxMCwyODEzKSI+PHVzZSB4bGluazpocmVmPSIjbGItMCIvPjwvZz4KPGcgdHJhbnNmb3JtPSJ0cmFuc2xhdGUoMzQ5MiwyODEzKSI+PHVzZSB4bGluazpocmVmPSIjci0wIi8+PC9nPgo8ZyB0cmFuc2Zvcm09InRyYW5zbGF0ZSgzNTg5LDI4MTMpIj48dXNlIHhsaW5rOmhyZWY9IiNyZWN0LTAiLz48L2c+CjxnIHRyYW5zZm9ybT0idHJhbnNsYXRlKDM2ODYsMjgxMykiPjx1c2UgeGxpbms6aHJlZj0iI3JlY3QtMCIvPjwvZz4KPGcgdHJhbnNmb3JtPSJ0cmFuc2xhdGUoMzc4MywyODEzKSI+PHVzZSB4bGluazpocmVmPSIjbGItMCIvPjwvZz4KPGcgdHJhbnNmb3JtPSJ0cmFuc2xhdGUoNDI2OCwyODEzKSI+PHVzZSB4bGluazpocmVmPSIjcmVjdC0wIi8+PC9nPgo8ZyB0cmFuc2Zvcm09InRyYW5zbGF0ZSgwLDI5MTApIj48dXNlIHhsaW5rOmhyZWY9IiNyLTAiLz48L2c+CjxnIHRyYW5zZm9ybT0idHJhbnNsYXRlKDk3LDI5MTApIj48dXNlIHhsaW5rOmhyZWY9IiNsLTAiLz48L2c+CjxnIHRyYW5zZm9ybT0idHJhbnNsYXRlKDU4MiwyOTEwKSI+PHVzZSB4bGluazpocmVmPSIjZW1wdHktMCIvPjwvZz4KPGcgdHJhbnNmb3JtPSJ0cmFuc2xhdGUoODczLDI5MTApIj48dXNlIHhsaW5rOmhyZWY9IiNyLTAiLz48L2c+CjxnIHRyYW5zZm9ybT0idHJhbnNsYXRlKDk3MCwyOTEwKSI+PHVzZSB4bGluazpocmVmPSIjcmVjdC0wIi8+PC9nPgo8ZyB0cmFuc2Zvcm09InRyYW5zbGF0ZSgxMDY3LDI5MTApIj48dXNlIHhsaW5rOmhyZWY9IiNyZWN0LTAiLz48L2c+CjxnIHRyYW5zZm9ybT0idHJhbnNsYXRlKDExNjQsMjkxMCkiPjx1c2UgeGxpbms6aHJlZj0iI2wtMCIvPjwvZz4KPGcgdHJhbnNmb3JtPSJ0cmFuc2xhdGUoMTM1OCwyOTEwKSI+PHVzZSB4bGluazpocmVmPSIjZW1wdHktMCIvPjwvZz4KPGcgdHJhbnNmb3JtPSJ0cmFuc2xhdGUoMTU1MiwyOTEwKSI+PHVzZSB4bGluazpocmVmPSIjcmVjdC0wIi8+PC9nPgo8ZyB0cmFuc2Zvcm09InRyYW5zbGF0ZSgxNjQ5LDI5MTApIj48dXNlIHhsaW5rOmhyZWY9IiNyZWN0LTAiLz48L2c+CjxnIHRyYW5zZm9ybT0idHJhbnNsYXRlKDE4NDMsMjkxMCkiPjx1c2UgeGxpbms6aHJlZj0iI2VtcHR5LTAiLz48L2c+CjxnIHRyYW5zZm9ybT0idHJhbnNsYXRlKDIyMzEsMjkxMCkiPjx1c2UgeGxpbms6aHJlZj0iI2VtcHR5LTAiLz48L2c+CjxnIHRyYW5zZm9ybT0idHJhbnNsYXRlKDI2MTksMjkxMCkiPjx1c2UgeGxpbms6aHJlZj0iI3QtMCIvPjwvZz4KPGcgdHJhbnNmb3JtPSJ0cmFuc2xhdGUoMjgxMywyOTEwKSI+PHVzZSB4bGluazpocmVmPSIjcnQtMCIvPjwvZz4KPGcgdHJhbnNmb3JtPSJ0cmFuc2xhdGUoMjkxMCwyOTEwKSI+PHVzZSB4bGluazpocmVmPSIjcmVjdC0wIi8+PC9nPgo8ZyB0cmFuc2Zvcm09InRyYW5zbGF0ZSgzMTA0LDI5MTApIj48dXNlIHhsaW5rOmhyZWY9IiNiLTAiLz48L2c+CjxnIHRyYW5zZm9ybT0idHJhbnNsYXRlKDMzOTUsMjkxMCkiPjx1c2UgeGxpbms6aHJlZj0iI2ItMCIvPjwvZz4KPGcgdHJhbnNmb3JtPSJ0cmFuc2xhdGUoMzY4NiwyOTEwKSI+PHVzZSB4bGluazpocmVmPSIjcmVjdC0wIi8+PC9nPgo8ZyB0cmFuc2Zvcm09InRyYW5zbGF0ZSgzNzgzLDI5MTApIj48dXNlIHhsaW5rOmhyZWY9IiNyZWN0LTAiLz48L2c+CjxnIHRyYW5zZm9ybT0idHJhbnNsYXRlKDM4ODAsMjkxMCkiPjx1c2UgeGxpbms6aHJlZj0iI2wtMCIvPjwvZz4KPGcgdHJhbnNmb3JtPSJ0cmFuc2xhdGUoNDI2OCwyOTEwKSI+PHVzZSB4bGluazpocmVmPSIjcmVjdC0wIi8+PC9nPgo8ZyB0cmFuc2Zvcm09InRyYW5zbGF0ZSgxOTQsMzAwNykiPjx1c2UgeGxpbms6aHJlZj0iI3JiLTAiLz48L2c+CjxnIHRyYW5zZm9ybT0idHJhbnNsYXRlKDI5MSwzMDA3KSI+PHVzZSB4bGluazpocmVmPSIjcmVjdC0wIi8+PC9nPgo8ZyB0cmFuc2Zvcm09InRyYW5zbGF0ZSgzODgsMzAwNykiPjx1c2UgeGxpbms6aHJlZj0iI3JlY3QtMCIvPjwvZz4KPGcgdHJhbnNmb3JtPSJ0cmFuc2xhdGUoNDg1LDMwMDcpIj48dXNlIHhsaW5rOmhyZWY9IiNsYi0wIi8+PC9nPgo8ZyB0cmFuc2Zvcm09InRyYW5zbGF0ZSg2NzksMzAwNykiPjx1c2UgeGxpbms6aHJlZj0iI3ItMCIvPjwvZz4KPGcgdHJhbnNmb3JtPSJ0cmFuc2xhdGUoNzc2LDMwMDcpIj48dXNlIHhsaW5rOmhyZWY9IiNsYi0wIi8+PC9nPgo8ZyB0cmFuc2Zvcm09InRyYW5zbGF0ZSgxMDY3LDMwMDcpIj48dXNlIHhsaW5rOmhyZWY9IiN0LTAiLz48L2c+CjxnIHRyYW5zZm9ybT0idHJhbnNsYXRlKDEyNjEsMzAwNykiPjx1c2UgeGxpbms6aHJlZj0iI2VtcHR5LTAiLz48L2c+CjxnIHRyYW5zZm9ybT0idHJhbnNsYXRlKDE0NTUsMzAwNykiPjx1c2UgeGxpbms6aHJlZj0iI3ItMCIvPjwvZz4KPGcgdHJhbnNmb3JtPSJ0cmFuc2xhdGUoMTU1MiwzMDA3KSI+PHVzZSB4bGluazpocmVmPSIjcmVjdC0wIi8+PC9nPgo8ZyB0cmFuc2Zvcm09InRyYW5zbGF0ZSgxNjQ5LDMwMDcpIj48dXNlIHhsaW5rOmhyZWY9IiNyZWN0LTAiLz48L2c+CjxnIHRyYW5zZm9ybT0idHJhbnNsYXRlKDE5NDAsMzAwNykiPjx1c2UgeGxpbms6aHJlZj0iI3ItMCIvPjwvZz4KPGcgdHJhbnNmb3JtPSJ0cmFuc2xhdGUoMjAzNywzMDA3KSI+PHVzZSB4bGluazpocmVmPSIjcmVjdC0wIi8+PC9nPgo8ZyB0cmFuc2Zvcm09InRyYW5zbGF0ZSgyMTM0LDMwMDcpIj48dXNlIHhsaW5rOmhyZWY9IiNsYi0wIi8+PC9nPgo8ZyB0cmFuc2Zvcm09InRyYW5zbGF0ZSgyNDI1LDMwMDcpIj48dXNlIHhsaW5rOmhyZWY9IiNuX3JiLTAiLz48L2c+CjxnIHRyYW5zZm9ybT0idHJhbnNsYXRlKDI1MjIsMzAwNykiPjx1c2UgeGxpbms6aHJlZj0iI2ItMCIvPjwvZz4KPGcgdHJhbnNmb3JtPSJ0cmFuc2xhdGUoMjYxOSwzMDA3KSI+PHVzZSB4bGluazpocmVmPSIjbl9yYi0wIi8+PC9nPgo8ZyB0cmFuc2Zvcm09InRyYW5zbGF0ZSgyNzE2LDMwMDcpIj48dXNlIHhsaW5rOmhyZWY9IiNiLTAiLz48L2c+CjxnIHRyYW5zZm9ybT0idHJhbnNsYXRlKDI5MTAsMzAwNykiPjx1c2UgeGxpbms6aHJlZj0iI3QtMCIvPjwvZz4KPGcgdHJhbnNmb3JtPSJ0cmFuc2xhdGUoMzEwNCwzMDA3KSI+PHVzZSB4bGluazpocmVmPSIjcmVjdC0wIi8+PC9nPgo8ZyB0cmFuc2Zvcm09InRyYW5zbGF0ZSgzMjk4LDMwMDcpIj48dXNlIHhsaW5rOmhyZWY9IiNuX3JiLTAiLz48L2c+CjxnIHRyYW5zZm9ybT0idHJhbnNsYXRlKDMzOTUsMzAwNykiPjx1c2UgeGxpbms6aHJlZj0iI3JlY3QtMCIvPjwvZz4KPGcgdHJhbnNmb3JtPSJ0cmFuc2xhdGUoMzQ5MiwzMDA3KSI+PHVzZSB4bGluazpocmVmPSIjcmVjdC0wIi8+PC9nPgo8ZyB0cmFuc2Zvcm09InRyYW5zbGF0ZSgzNTg5LDMwMDcpIj48dXNlIHhsaW5rOmhyZWY9IiNyZWN0LTAiLz48L2c+CjxnIHRyYW5zZm9ybT0idHJhbnNsYXRlKDM2ODYsMzAwNykiPjx1c2UgeGxpbms6aHJlZj0iI3JlY3QtMCIvPjwvZz4KPGcgdHJhbnNmb3JtPSJ0cmFuc2xhdGUoMzc4MywzMDA3KSI+PHVzZSB4bGluazpocmVmPSIjcmVjdC0wIi8+PC9nPgo8ZyB0cmFuc2Zvcm09InRyYW5zbGF0ZSgzOTc3LDMwMDcpIj48dXNlIHhsaW5rOmhyZWY9IiNlbXB0eS0wIi8+PC9nPgo8ZyB0cmFuc2Zvcm09InRyYW5zbGF0ZSg0MjY4LDMwMDcpIj48dXNlIHhsaW5rOmhyZWY9IiN0LTAiLz48L2c+CjxnIHRyYW5zZm9ybT0idHJhbnNsYXRlKDAsMzEwNCkiPjx1c2UgeGxpbms6aHJlZj0iI2VtcHR5LTAiLz48L2c+CjxnIHRyYW5zZm9ybT0idHJhbnNsYXRlKDE5NCwzMTA0KSI+PHVzZSB4bGluazpocmVmPSIjcmVjdC0wIi8+PC9nPgo8ZyB0cmFuc2Zvcm09InRyYW5zbGF0ZSg0ODUsMzEwNCkiPjx1c2UgeGxpbms6aHJlZj0iI3JlY3QtMCIvPjwvZz4KPGcgdHJhbnNmb3JtPSJ0cmFuc2xhdGUoNTgyLDMxMDQpIj48dXNlIHhsaW5rOmhyZWY9IiNsLTAiLz48L2c+CjxnIHRyYW5zZm9ybT0idHJhbnNsYXRlKDc3NiwzMTA0KSI+PHVzZSB4bGluazpocmVmPSIjcnQtMCIvPjwvZz4KPGcgdHJhbnNmb3JtPSJ0cmFuc2xhdGUoODczLDMxMDQpIj48dXNlIHhsaW5rOmhyZWY9IiNyZWN0LTAiLz48L2c+CjxnIHRyYW5zZm9ybT0idHJhbnNsYXRlKDk3MCwzMTA0KSI+PHVzZSB4bGluazpocmVmPSIjbGItMCIvPjwvZz4KPGcgdHJhbnNmb3JtPSJ0cmFuc2xhdGUoMTE2NCwzMTA0KSI+PHVzZSB4bGluazpocmVmPSIjZW1wdHktMCIvPjwvZz4KPGcgdHJhbnNmb3JtPSJ0cmFuc2xhdGUoMTI2MSwzMTA0KSI+PHVzZSB4bGluazpocmVmPSIjbl9yYi0wIi8+PC9nPgo8ZyB0cmFuc2Zvcm09InRyYW5zbGF0ZSgxMzU4LDMxMDQpIj48dXNlIHhsaW5rOmhyZWY9IiNiLTAiLz48L2c+CjxnIHRyYW5zZm9ybT0idHJhbnNsYXRlKDE2NDksMzEwNCkiPjx1c2UgeGxpbms6aHJlZj0iI3JlY3QtMCIvPjwvZz4KPGcgdHJhbnNmb3JtPSJ0cmFuc2xhdGUoMTg0MywzMTA0KSI+PHVzZSB4bGluazpocmVmPSIjYi0wIi8+PC9nPgo8ZyB0cmFuc2Zvcm09InRyYW5zbGF0ZSgxOTQwLDMxMDQpIj48dXNlIHhsaW5rOmhyZWY9IiNuX3JiLTAiLz48L2c+CjxnIHRyYW5zZm9ybT0idHJhbnNsYXRlKDIwMzcsMzEwNCkiPjx1c2UgeGxpbms6aHJlZj0iI3JlY3QtMCIvPjwvZz4KPGcgdHJhbnNmb3JtPSJ0cmFuc2xhdGUoMjEzNCwzMTA0KSI+PHVzZSB4bGluazpocmVmPSIjcmVjdC0wIi8+PC9nPgo8ZyB0cmFuc2Zvcm09InRyYW5zbGF0ZSgyMjMxLDMxMDQpIj48dXNlIHhsaW5rOmhyZWY9IiNsLTAiLz48L2c+CjxnIHRyYW5zZm9ybT0idHJhbnNsYXRlKDI0MjUsMzEwNCkiPjx1c2UgeGxpbms6aHJlZj0iI3JiLTAiLz48L2c+CjxnIHRyYW5zZm9ybT0idHJhbnNsYXRlKDI1MjIsMzEwNCkiPjx1c2UgeGxpbms6aHJlZj0iI3JlY3QtMCIvPjwvZz4KPGcgdHJhbnNmb3JtPSJ0cmFuc2xhdGUoMjYxOSwzMTA0KSI+PHVzZSB4bGluazpocmVmPSIjcmVjdC0wIi8+PC9nPgo8ZyB0cmFuc2Zvcm09InRyYW5zbGF0ZSgyNzE2LDMxMDQpIj48dXNlIHhsaW5rOmhyZWY9IiNyZWN0LTAiLz48L2c+CjxnIHRyYW5zZm9ybT0idHJhbnNsYXRlKDI4MTMsMzEwNCkiPjx1c2UgeGxpbms6aHJlZj0iI2wtMCIvPjwvZz4KPGcgdHJhbnNmb3JtPSJ0cmFuc2xhdGUoMzEwNCwzMTA0KSI+PHVzZSB4bGluazpocmVmPSIjcnQtMCIvPjwvZz4KPGcgdHJhbnNmb3JtPSJ0cmFuc2xhdGUoMzIwMSwzMTA0KSI+PHVzZSB4bGluazpocmVmPSIjcmVjdC0wIi8+PC9nPgo8ZyB0cmFuc2Zvcm09InRyYW5zbGF0ZSgzMjk4LDMxMDQpIj48dXNlIHhsaW5rOmhyZWY9IiNyZWN0LTAiLz48L2c+CjxnIHRyYW5zZm9ybT0idHJhbnNsYXRlKDMzOTUsMzEwNCkiPjx1c2UgeGxpbms6aHJlZj0iI2x0LTAiLz48L2c+CjxnIHRyYW5zZm9ybT0idHJhbnNsYXRlKDM1ODksMzEwNCkiPjx1c2UgeGxpbms6aHJlZj0iI3QtMCIvPjwvZz4KPGcgdHJhbnNmb3JtPSJ0cmFuc2xhdGUoMzc4MywzMTA0KSI+PHVzZSB4bGluazpocmVmPSIjcmVjdC0wIi8+PC9nPgo8ZyB0cmFuc2Zvcm09InRyYW5zbGF0ZSgzODgwLDMxMDQpIj48dXNlIHhsaW5rOmhyZWY9IiNsLTAiLz48L2c+CjxnIHRyYW5zZm9ybT0idHJhbnNsYXRlKDE5NCwzMjAxKSI+PHVzZSB4bGluazpocmVmPSIjdC0wIi8+PC9nPgo8ZyB0cmFuc2Zvcm09InRyYW5zbGF0ZSg0ODUsMzIwMSkiPjx1c2UgeGxpbms6aHJlZj0iI3QtMCIvPjwvZz4KPGcgdHJhbnNmb3JtPSJ0cmFuc2xhdGUoOTcwLDMyMDEpIj48dXNlIHhsaW5rOmhyZWY9IiNydC0wIi8+PC9nPgo8ZyB0cmFuc2Zvcm09InRyYW5zbGF0ZSgxMDY3LDMyMDEpIj48dXNlIHhsaW5rOmhyZWY9IiNsLTAiLz48L2c+CjxnIHRyYW5zZm9ybT0idHJhbnNsYXRlKDExNjQsMzIwMSkiPjx1c2UgeGxpbms6aHJlZj0iI25fcmItMCIvPjwvZz4KPGcgdHJhbnNmb3JtPSJ0cmFuc2xhdGUoMTI2MSwzMjAxKSI+PHVzZSB4bGluazpocmVmPSIjcmItMCIvPjwvZz4KPGcgdHJhbnNmb3JtPSJ0cmFuc2xhdGUoMTM1OCwzMjAxKSI+PHVzZSB4bGluazpocmVmPSIjcmVjdC0wIi8+PC9nPgo8ZyB0cmFuc2Zvcm09InRyYW5zbGF0ZSgxNDU1LDMyMDEpIj48dXNlIHhsaW5rOmhyZWY9IiNsLTAiLz48L2c+CjxnIHRyYW5zZm9ybT0idHJhbnNsYXRlKDE2NDksMzIwMSkiPjx1c2UgeGxpbms6aHJlZj0iI3JlY3QtMCIvPjwvZz4KPGcgdHJhbnNmb3JtPSJ0cmFuc2xhdGUoMTg0MywzMjAxKSI+PHVzZSB4bGluazpocmVmPSIjcmVjdC0wIi8+PC9nPgo8ZyB0cmFuc2Zvcm09InRyYW5zbGF0ZSgxOTQwLDMyMDEpIj48dXNlIHhsaW5rOmhyZWY9IiNyZWN0LTAiLz48L2c+CjxnIHRyYW5zZm9ybT0idHJhbnNsYXRlKDIwMzcsMzIwMSkiPjx1c2UgeGxpbms6aHJlZj0iI3JlY3QtMCIvPjwvZz4KPGcgdHJhbnNmb3JtPSJ0cmFuc2xhdGUoMjQyNSwzMjAxKSI+PHVzZSB4bGluazpocmVmPSIjdC0wIi8+PC9nPgo8ZyB0cmFuc2Zvcm09InRyYW5zbGF0ZSgyNjE5LDMyMDEpIj48dXNlIHhsaW5rOmhyZWY9IiN0LTAiLz48L2c+CjxnIHRyYW5zZm9ybT0idHJhbnNsYXRlKDI5MTAsMzIwMSkiPjx1c2UgeGxpbms6aHJlZj0iI2VtcHR5LTAiLz48L2c+CjxnIHRyYW5zZm9ybT0idHJhbnNsYXRlKDMyMDEsMzIwMSkiPjx1c2UgeGxpbms6aHJlZj0iI3JlY3QtMCIvPjwvZz4KPGcgdHJhbnNmb3JtPSJ0cmFuc2xhdGUoMzY4NiwzMjAxKSI+PHVzZSB4bGluazpocmVmPSIjbl9yYi0wIi8+PC9nPgo8ZyB0cmFuc2Zvcm09InRyYW5zbGF0ZSgzNzgzLDMyMDEpIj48dXNlIHhsaW5rOmhyZWY9IiNyZWN0LTAiLz48L2c+CjxnIHRyYW5zZm9ybT0idHJhbnNsYXRlKDM4ODAsMzIwMSkiPjx1c2UgeGxpbms6aHJlZj0iI25fcmItMCIvPjwvZz4KPGcgdHJhbnNmb3JtPSJ0cmFuc2xhdGUoMzk3NywzMjAxKSI+PHVzZSB4bGluazpocmVmPSIjYi0wIi8+PC9nPgo8ZyB0cmFuc2Zvcm09InRyYW5zbGF0ZSg0MjY4LDMyMDEpIj48dXNlIHhsaW5rOmhyZWY9IiNiLTAiLz48L2c+CjxnIHRyYW5zZm9ybT0idHJhbnNsYXRlKDI5MSwzMjk4KSI+PHVzZSB4bGluazpocmVmPSIjbl9yYi0wIi8+PC9nPgo8ZyB0cmFuc2Zvcm09InRyYW5zbGF0ZSgzODgsMzI5OCkiPjx1c2UgeGxpbms6aHJlZj0iI2ItMCIvPjwvZz4KPGcgdHJhbnNmb3JtPSJ0cmFuc2xhdGUoNTgyLDMyOTgpIj48dXNlIHhsaW5rOmhyZWY9IiNyLTAiLz48L2c+CjxnIHRyYW5zZm9ybT0idHJhbnNsYXRlKDY3OSwzMjk4KSI+PHVzZSB4bGluazpocmVmPSIjbC0wIi8+PC9nPgo8ZyB0cmFuc2Zvcm09InRyYW5zbGF0ZSg3NzYsMzI5OCkiPjx1c2UgeGxpbms6aHJlZj0iI25fcmItMCIvPjwvZz4KPGcgdHJhbnNmb3JtPSJ0cmFuc2xhdGUoODczLDMyOTgpIj48dXNlIHhsaW5rOmhyZWY9IiNiLTAiLz48L2c+CjxnIHRyYW5zZm9ybT0idHJhbnNsYXRlKDExNjQsMzI5OCkiPjx1c2UgeGxpbms6aHJlZj0iI3ItMCIvPjwvZz4KPGcgdHJhbnNmb3JtPSJ0cmFuc2xhdGUoMTI2MSwzMjk4KSI+PHVzZSB4bGluazpocmVmPSIjcmVjdC0wIi8+PC9nPgo8ZyB0cmFuc2Zvcm09InRyYW5zbGF0ZSgxMzU4LDMyOTgpIj48dXNlIHhsaW5rOmhyZWY9IiNyZWN0LTAiLz48L2c+CjxnIHRyYW5zZm9ybT0idHJhbnNsYXRlKDE2NDksMzI5OCkiPjx1c2UgeGxpbms6aHJlZj0iI3QtMCIvPjwvZz4KPGcgdHJhbnNmb3JtPSJ0cmFuc2xhdGUoMTg0MywzMjk4KSI+PHVzZSB4bGluazpocmVmPSIjcmVjdC0wIi8+PC9nPgo8ZyB0cmFuc2Zvcm09InRyYW5zbGF0ZSgyMDM3LDMyOTgpIj48dXNlIHhsaW5rOmhyZWY9IiNyZWN0LTAiLz48L2c+CjxnIHRyYW5zZm9ybT0idHJhbnNsYXRlKDIxMzQsMzI5OCkiPjx1c2UgeGxpbms6aHJlZj0iI3JlY3QtMCIvPjwvZz4KPGcgdHJhbnNmb3JtPSJ0cmFuc2xhdGUoMjIzMSwzMjk4KSI+PHVzZSB4bGluazpocmVmPSIjbC0wIi8+PC9nPgo8ZyB0cmFuc2Zvcm09InRyYW5zbGF0ZSgyNTIyLDMyOTgpIj48dXNlIHhsaW5rOmhyZWY9IiNiLTAiLz48L2c+CjxnIHRyYW5zZm9ybT0idHJhbnNsYXRlKDI3MTYsMzI5OCkiPjx1c2UgeGxpbms6aHJlZj0iI3ItMCIvPjwvZz4KPGcgdHJhbnNmb3JtPSJ0cmFuc2xhdGUoMjgxMywzMjk4KSI+PHVzZSB4bGluazpocmVmPSIjbC0wIi8+PC9nPgo8ZyB0cmFuc2Zvcm09InRyYW5zbGF0ZSgzMTA0LDMyOTgpIj48dXNlIHhsaW5rOmhyZWY9IiNyYi0wIi8+PC9nPgo8ZyB0cmFuc2Zvcm09InRyYW5zbGF0ZSgzMjAxLDMyOTgpIj48dXNlIHhsaW5rOmhyZWY9IiNsdC0wIi8+PC9nPgo8ZyB0cmFuc2Zvcm09InRyYW5zbGF0ZSgzMzk1LDMyOTgpIj48dXNlIHhsaW5rOmhyZWY9IiNuX3JiLTAiLz48L2c+CjxnIHRyYW5zZm9ybT0idHJhbnNsYXRlKDM0OTIsMzI5OCkiPjx1c2UgeGxpbms6aHJlZj0iI2ItMCIvPjwvZz4KPGcgdHJhbnNmb3JtPSJ0cmFuc2xhdGUoMzY4NiwzMjk4KSI+PHVzZSB4bGluazpocmVmPSIjcmItMCIvPjwvZz4KPGcgdHJhbnNmb3JtPSJ0cmFuc2xhdGUoMzc4MywzMjk4KSI+PHVzZSB4bGluazpocmVmPSIjcmVjdC0wIi8+PC9nPgo8ZyB0cmFuc2Zvcm09InRyYW5zbGF0ZSgzODgwLDMyOTgpIj48dXNlIHhsaW5rOmhyZWY9IiNyZWN0LTAiLz48L2c+CjxnIHRyYW5zZm9ybT0idHJhbnNsYXRlKDM5NzcsMzI5OCkiPjx1c2UgeGxpbms6aHJlZj0iI3JlY3QtMCIvPjwvZz4KPGcgdHJhbnNmb3JtPSJ0cmFuc2xhdGUoNDA3NCwzMjk4KSI+PHVzZSB4bGluazpocmVmPSIjbC0wIi8+PC9nPgo8ZyB0cmFuc2Zvcm09InRyYW5zbGF0ZSg0MTcxLDMyOTgpIj48dXNlIHhsaW5rOmhyZWY9IiNuX3JiLTAiLz48L2c+CjxnIHRyYW5zZm9ybT0idHJhbnNsYXRlKDQyNjgsMzI5OCkiPjx1c2UgeGxpbms6aHJlZj0iI3JlY3QtMCIvPjwvZz4KPGcgdHJhbnNmb3JtPSJ0cmFuc2xhdGUoOTcsMzM5NSkiPjx1c2UgeGxpbms6aHJlZj0iI3ItMCIvPjwvZz4KPGcgdHJhbnNmb3JtPSJ0cmFuc2xhdGUoMTk0LDMzOTUpIj48dXNlIHhsaW5rOmhyZWY9IiNyZWN0LTAiLz48L2c+CjxnIHRyYW5zZm9ybT0idHJhbnNsYXRlKDI5MSwzMzk1KSI+PHVzZSB4bGluazpocmVmPSIjcmVjdC0wIi8+PC9nPgo8ZyB0cmFuc2Zvcm09InRyYW5zbGF0ZSgzODgsMzM5NSkiPjx1c2UgeGxpbms6aHJlZj0iI3JlY3QtMCIvPjwvZz4KPGcgdHJhbnNmb3JtPSJ0cmFuc2xhdGUoNjc5LDMzOTUpIj48dXNlIHhsaW5rOmhyZWY9IiNuX3JiLTAiLz48L2c+CjxnIHRyYW5zZm9ybT0idHJhbnNsYXRlKDc3NiwzMzk1KSI+PHVzZSB4bGluazpocmVmPSIjcmItMCIvPjwvZz4KPGcgdHJhbnNmb3JtPSJ0cmFuc2xhdGUoODczLDMzOTUpIj48dXNlIHhsaW5rOmhyZWY9IiNyZWN0LTAiLz48L2c+CjxnIHRyYW5zZm9ybT0idHJhbnNsYXRlKDk3MCwzMzk1KSI+PHVzZSB4bGluazpocmVmPSIjbGItMCIvPjwvZz4KPGcgdHJhbnNmb3JtPSJ0cmFuc2xhdGUoMTI2MSwzMzk1KSI+PHVzZSB4bGluazpocmVmPSIjcmVjdC0wIi8+PC9nPgo8ZyB0cmFuc2Zvcm09InRyYW5zbGF0ZSgxMzU4LDMzOTUpIj48dXNlIHhsaW5rOmhyZWY9IiNyZWN0LTAiLz48L2c+CjxnIHRyYW5zZm9ybT0idHJhbnNsYXRlKDE0NTUsMzM5NSkiPjx1c2UgeGxpbms6aHJlZj0iI3JlY3QtMCIvPjwvZz4KPGcgdHJhbnNmb3JtPSJ0cmFuc2xhdGUoMTU1MiwzMzk1KSI+PHVzZSB4bGluazpocmVmPSIjbGItMCIvPjwvZz4KPGcgdHJhbnNmb3JtPSJ0cmFuc2xhdGUoMTg0MywzMzk1KSI+PHVzZSB4bGluazpocmVmPSIjdC0wIi8+PC9nPgo8ZyB0cmFuc2Zvcm09InRyYW5zbGF0ZSgxOTQwLDMzOTUpIj48dXNlIHhsaW5rOmhyZWY9IiNuX3JiLTAiLz48L2c+CjxnIHRyYW5zZm9ybT0idHJhbnNsYXRlKDIwMzcsMzM5NSkiPjx1c2UgeGxpbms6aHJlZj0iI3JlY3QtMCIvPjwvZz4KPGcgdHJhbnNmb3JtPSJ0cmFuc2xhdGUoMjIzMSwzMzk1KSI+PHVzZSB4bGluazpocmVmPSIjbl9yYi0wIi8+PC9nPgo8ZyB0cmFuc2Zvcm09InRyYW5zbGF0ZSgyMzI4LDMzOTUpIj48dXNlIHhsaW5rOmhyZWY9IiNiLTAiLz48L2c+CjxnIHRyYW5zZm9ybT0idHJhbnNsYXRlKDI1MjIsMzM5NSkiPjx1c2UgeGxpbms6aHJlZj0iI3JlY3QtMCIvPjwvZz4KPGcgdHJhbnNmb3JtPSJ0cmFuc2xhdGUoMjYxOSwzMzk1KSI+PHVzZSB4bGluazpocmVmPSIjbGItMCIvPjwvZz4KPGcgdHJhbnNmb3JtPSJ0cmFuc2xhdGUoMjgxMywzMzk1KSI+PHVzZSB4bGluazpocmVmPSIjbl9yYi0wIi8+PC9nPgo8ZyB0cmFuc2Zvcm09InRyYW5zbGF0ZSgyOTEwLDMzOTUpIj48dXNlIHhsaW5rOmhyZWY9IiNiLTAiLz48L2c+CjxnIHRyYW5zZm9ybT0idHJhbnNsYXRlKDMxMDQsMzM5NSkiPjx1c2UgeGxpbms6aHJlZj0iI3JlY3QtMCIvPjwvZz4KPGcgdHJhbnNmb3JtPSJ0cmFuc2xhdGUoMzM5NSwzMzk1KSI+PHVzZSB4bGluazpocmVmPSIjcmItMCIvPjwvZz4KPGcgdHJhbnNmb3JtPSJ0cmFuc2xhdGUoMzQ5MiwzMzk1KSI+PHVzZSB4bGluazpocmVmPSIjcmVjdC0wIi8+PC9nPgo8ZyB0cmFuc2Zvcm09InRyYW5zbGF0ZSgzNTg5LDMzOTUpIj48dXNlIHhsaW5rOmhyZWY9IiNuX3JiLTAiLz48L2c+CjxnIHRyYW5zZm9ybT0idHJhbnNsYXRlKDM2ODYsMzM5NSkiPjx1c2UgeGxpbms6aHJlZj0iI3JlY3QtMCIvPjwvZz4KPGcgdHJhbnNmb3JtPSJ0cmFuc2xhdGUoMzg4MCwzMzk1KSI+PHVzZSB4bGluazpocmVmPSIjcmVjdC0wIi8+PC9nPgo8ZyB0cmFuc2Zvcm09InRyYW5zbGF0ZSgzOTc3LDMzOTUpIj48dXNlIHhsaW5rOmhyZWY9IiNsdC0wIi8+PC9nPgo8ZyB0cmFuc2Zvcm09InRyYW5zbGF0ZSg0MTcxLDMzOTUpIj48dXNlIHhsaW5rOmhyZWY9IiNyLTAiLz48L2c+CjxnIHRyYW5zZm9ybT0idHJhbnNsYXRlKDQyNjgsMzM5NSkiPjx1c2UgeGxpbms6aHJlZj0iI3JlY3QtMCIvPjwvZz4KPGcgdHJhbnNmb3JtPSJ0cmFuc2xhdGUoMCwzNDkyKSI+PHVzZSB4bGluazpocmVmPSIjZW1wdHktMCIvPjwvZz4KPGcgdHJhbnNmb3JtPSJ0cmFuc2xhdGUoMjkxLDM0OTIpIj48dXNlIHhsaW5rOmhyZWY9IiNydC0wIi8+PC9nPgo8ZyB0cmFuc2Zvcm09InRyYW5zbGF0ZSgzODgsMzQ5MikiPjx1c2UgeGxpbms6aHJlZj0iI2x0LTAiLz48L2c+CjxnIHRyYW5zZm9ybT0idHJhbnNsYXRlKDU4MiwzNDkyKSI+PHVzZSB4bGluazpocmVmPSIjci0wIi8+PC9nPgo8ZyB0cmFuc2Zvcm09InRyYW5zbGF0ZSg2NzksMzQ5MikiPjx1c2UgeGxpbms6aHJlZj0iI3JlY3QtMCIvPjwvZz4KPGcgdHJhbnNmb3JtPSJ0cmFuc2xhdGUoNzc2LDM0OTIpIj48dXNlIHhsaW5rOmhyZWY9IiNyZWN0LTAiLz48L2c+CjxnIHRyYW5zZm9ybT0idHJhbnNsYXRlKDg3MywzNDkyKSI+PHVzZSB4bGluazpocmVmPSIjcmVjdC0wIi8+PC9nPgo8ZyB0cmFuc2Zvcm09InRyYW5zbGF0ZSg5NzAsMzQ5MikiPjx1c2UgeGxpbms6aHJlZj0iI3JlY3QtMCIvPjwvZz4KPGcgdHJhbnNmb3JtPSJ0cmFuc2xhdGUoMTA2NywzNDkyKSI+PHVzZSB4bGluazpocmVmPSIjcmVjdC0wIi8+PC9nPgo8ZyB0cmFuc2Zvcm09InRyYW5zbGF0ZSgxMTY0LDM0OTIpIj48dXNlIHhsaW5rOmhyZWY9IiNyZWN0LTAiLz48L2c+CjxnIHRyYW5zZm9ybT0idHJhbnNsYXRlKDEyNjEsMzQ5MikiPjx1c2UgeGxpbms6aHJlZj0iI3JlY3QtMCIvPjwvZz4KPGcgdHJhbnNmb3JtPSJ0cmFuc2xhdGUoMTM1OCwzNDkyKSI+PHVzZSB4bGluazpocmVmPSIjcmVjdC0wIi8+PC9nPgo8ZyB0cmFuc2Zvcm09InRyYW5zbGF0ZSgxNTUyLDM0OTIpIj48dXNlIHhsaW5rOmhyZWY9IiNydC0wIi8+PC9nPgo8ZyB0cmFuc2Zvcm09InRyYW5zbGF0ZSgxNjQ5LDM0OTIpIj48dXNlIHhsaW5rOmhyZWY9IiNyZWN0LTAiLz48L2c+CjxnIHRyYW5zZm9ybT0idHJhbnNsYXRlKDE3NDYsMzQ5MikiPjx1c2UgeGxpbms6aHJlZj0iI2wtMCIvPjwvZz4KPGcgdHJhbnNmb3JtPSJ0cmFuc2xhdGUoMTk0MCwzNDkyKSI+PHVzZSB4bGluazpocmVmPSIjcmItMCIvPjwvZz4KPGcgdHJhbnNmb3JtPSJ0cmFuc2xhdGUoMjAzNywzNDkyKSI+PHVzZSB4bGluazpocmVmPSIjcmVjdC0wIi8+PC9nPgo8ZyB0cmFuc2Zvcm09InRyYW5zbGF0ZSgyMTM0LDM0OTIpIj48dXNlIHhsaW5rOmhyZWY9IiNyZWN0LTAiLz48L2c+CjxnIHRyYW5zZm9ybT0idHJhbnNsYXRlKDIyMzEsMzQ5MikiPjx1c2UgeGxpbms6aHJlZj0iI3JlY3QtMCIvPjwvZz4KPGcgdHJhbnNmb3JtPSJ0cmFuc2xhdGUoMjMyOCwzNDkyKSI+PHVzZSB4bGluazpocmVmPSIjcmVjdC0wIi8+PC9nPgo8ZyB0cmFuc2Zvcm09InRyYW5zbGF0ZSgyNTIyLDM0OTIpIj48dXNlIHhsaW5rOmhyZWY9IiNydC0wIi8+PC9nPgo8ZyB0cmFuc2Zvcm09InRyYW5zbGF0ZSgyNjE5LDM0OTIpIj48dXNlIHhsaW5rOmhyZWY9IiNyZWN0LTAiLz48L2c+CjxnIHRyYW5zZm9ybT0idHJhbnNsYXRlKDI3MTYsMzQ5MikiPjx1c2UgeGxpbms6aHJlZj0iI25fcmItMCIvPjwvZz4KPGcgdHJhbnNmb3JtPSJ0cmFuc2xhdGUoMjgxMywzNDkyKSI+PHVzZSB4bGluazpocmVmPSIjcmItMCIvPjwvZz4KPGcgdHJhbnNmb3JtPSJ0cmFuc2xhdGUoMjkxMCwzNDkyKSI+PHVzZSB4bGluazpocmVmPSIjcmVjdC0wIi8+PC9nPgo8ZyB0cmFuc2Zvcm09InRyYW5zbGF0ZSgzMTA0LDM0OTIpIj48dXNlIHhsaW5rOmhyZWY9IiN0LTAiLz48L2c+CjxnIHRyYW5zZm9ybT0idHJhbnNsYXRlKDMzOTUsMzQ5MikiPjx1c2UgeGxpbms6aHJlZj0iI3JlY3QtMCIvPjwvZz4KPGcgdHJhbnNmb3JtPSJ0cmFuc2xhdGUoMzQ5MiwzNDkyKSI+PHVzZSB4bGluazpocmVmPSIjcmVjdC0wIi8+PC9nPgo8ZyB0cmFuc2Zvcm09InRyYW5zbGF0ZSgzNTg5LDM0OTIpIj48dXNlIHhsaW5rOmhyZWY9IiNyZWN0LTAiLz48L2c+CjxnIHRyYW5zZm9ybT0idHJhbnNsYXRlKDM2ODYsMzQ5MikiPjx1c2UgeGxpbms6aHJlZj0iI3JlY3QtMCIvPjwvZz4KPGcgdHJhbnNmb3JtPSJ0cmFuc2xhdGUoMzc4MywzNDkyKSI+PHVzZSB4bGluazpocmVmPSIjcmVjdC0wIi8+PC9nPgo8ZyB0cmFuc2Zvcm09InRyYW5zbGF0ZSgzODgwLDM0OTIpIj48dXNlIHhsaW5rOmhyZWY9IiNyZWN0LTAiLz48L2c+CjxnIHRyYW5zZm9ybT0idHJhbnNsYXRlKDQyNjgsMzQ5MikiPjx1c2UgeGxpbms6aHJlZj0iI3JlY3QtMCIvPjwvZz4KPGcgdHJhbnNmb3JtPSJ0cmFuc2xhdGUoNzc2LDM1ODkpIj48dXNlIHhsaW5rOmhyZWY9IiNyZWN0LTAiLz48L2c+CjxnIHRyYW5zZm9ybT0idHJhbnNsYXRlKDg3MywzNTg5KSI+PHVzZSB4bGluazpocmVmPSIjbHQtMCIvPjwvZz4KPGcgdHJhbnNmb3JtPSJ0cmFuc2xhdGUoMTM1OCwzNTg5KSI+PHVzZSB4bGluazpocmVmPSIjcnQtMCIvPjwvZz4KPGcgdHJhbnNmb3JtPSJ0cmFuc2xhdGUoMTQ1NSwzNTg5KSI+PHVzZSB4bGluazpocmVmPSIjbGItMCIvPjwvZz4KPGcgdHJhbnNmb3JtPSJ0cmFuc2xhdGUoMTY0OSwzNTg5KSI+PHVzZSB4bGluazpocmVmPSIjcmVjdC0wIi8+PC9nPgo8ZyB0cmFuc2Zvcm09InRyYW5zbGF0ZSgxODQzLDM1ODkpIj48dXNlIHhsaW5rOmhyZWY9IiNuX3JiLTAiLz48L2c+CjxnIHRyYW5zZm9ybT0idHJhbnNsYXRlKDE5NDAsMzU4OSkiPjx1c2UgeGxpbms6aHJlZj0iI3JlY3QtMCIvPjwvZz4KPGcgdHJhbnNmb3JtPSJ0cmFuc2xhdGUoMjMyOCwzNTg5KSI+PHVzZSB4bGluazpocmVmPSIjcmVjdC0wIi8+PC9nPgo8ZyB0cmFuc2Zvcm09InRyYW5zbGF0ZSgyNjE5LDM1ODkpIj48dXNlIHhsaW5rOmhyZWY9IiNyZWN0LTAiLz48L2c+CjxnIHRyYW5zZm9ybT0idHJhbnNsYXRlKDI3MTYsMzU4OSkiPjx1c2UgeGxpbms6aHJlZj0iI3JlY3QtMCIvPjwvZz4KPGcgdHJhbnNmb3JtPSJ0cmFuc2xhdGUoMjgxMywzNTg5KSI+PHVzZSB4bGluazpocmVmPSIjcmVjdC0wIi8+PC9nPgo8ZyB0cmFuc2Zvcm09InRyYW5zbGF0ZSgyOTEwLDM1ODkpIj48dXNlIHhsaW5rOmhyZWY9IiNyZWN0LTAiLz48L2c+CjxnIHRyYW5zZm9ybT0idHJhbnNsYXRlKDMwMDcsMzU4OSkiPjx1c2UgeGxpbms6aHJlZj0iI2wtMCIvPjwvZz4KPGcgdHJhbnNmb3JtPSJ0cmFuc2xhdGUoMzIwMSwzNTg5KSI+PHVzZSB4bGluazpocmVmPSIjZW1wdHktMCIvPjwvZz4KPGcgdHJhbnNmb3JtPSJ0cmFuc2xhdGUoMzM5NSwzNTg5KSI+PHVzZSB4bGluazpocmVmPSIjcmVjdC0wIi8+PC9nPgo8ZyB0cmFuc2Zvcm09InRyYW5zbGF0ZSgzNDkyLDM1ODkpIj48dXNlIHhsaW5rOmhyZWY9IiNyZWN0LTAiLz48L2c+CjxnIHRyYW5zZm9ybT0idHJhbnNsYXRlKDM4ODAsMzU4OSkiPjx1c2UgeGxpbms6aHJlZj0iI3JlY3QtMCIvPjwvZz4KPGcgdHJhbnNmb3JtPSJ0cmFuc2xhdGUoMzk3NywzNTg5KSI+PHVzZSB4bGluazpocmVmPSIjbC0wIi8+PC9nPgo8ZyB0cmFuc2Zvcm09InRyYW5zbGF0ZSg0MTcxLDM1ODkpIj48dXNlIHhsaW5rOmhyZWY9IiNuX3JiLTAiLz48L2c+CjxnIHRyYW5zZm9ybT0idHJhbnNsYXRlKDQyNjgsMzU4OSkiPjx1c2UgeGxpbms6aHJlZj0iI3JlY3QtMCIvPjwvZz4KPGcgdHJhbnNmb3JtPSJ0cmFuc2xhdGUoNzc2LDM2ODYpIj48dXNlIHhsaW5rOmhyZWY9IiNyZWN0LTAiLz48L2c+CjxnIHRyYW5zZm9ybT0idHJhbnNsYXRlKDEwNjcsMzY4NikiPjx1c2UgeGxpbms6aHJlZj0iI25fcmItMCIvPjwvZz4KPGcgdHJhbnNmb3JtPSJ0cmFuc2xhdGUoMTE2NCwzNjg2KSI+PHVzZSB4bGluazpocmVmPSIjYi0wIi8+PC9nPgo8ZyB0cmFuc2Zvcm09InRyYW5zbGF0ZSgxNDU1LDM2ODYpIj48dXNlIHhsaW5rOmhyZWY9IiN0LTAiLz48L2c+CjxnIHRyYW5zZm9ybT0idHJhbnNsYXRlKDE2NDksMzY4NikiPjx1c2UgeGxpbms6aHJlZj0iI3QtMCIvPjwvZz4KPGcgdHJhbnNmb3JtPSJ0cmFuc2xhdGUoMTg0MywzNjg2KSI+PHVzZSB4bGluazpocmVmPSIjci0wIi8+PC9nPgo8ZyB0cmFuc2Zvcm09InRyYW5zbGF0ZSgxOTQwLDM2ODYpIj48dXNlIHhsaW5rOmhyZWY9IiNyZWN0LTAiLz48L2c+CjxnIHRyYW5zZm9ybT0idHJhbnNsYXRlKDIxMzQsMzY4NikiPjx1c2UgeGxpbms6aHJlZj0iI2VtcHR5LTAiLz48L2c+CjxnIHRyYW5zZm9ybT0idHJhbnNsYXRlKDIzMjgsMzY4NikiPjx1c2UgeGxpbms6aHJlZj0iI3JlY3QtMCIvPjwvZz4KPGcgdHJhbnNmb3JtPSJ0cmFuc2xhdGUoMjQyNSwzNjg2KSI+PHVzZSB4bGluazpocmVmPSIjcmVjdC0wIi8+PC9nPgo8ZyB0cmFuc2Zvcm09InRyYW5zbGF0ZSgyNTIyLDM2ODYpIj48dXNlIHhsaW5rOmhyZWY9IiNyZWN0LTAiLz48L2c+CjxnIHRyYW5zZm9ybT0idHJhbnNsYXRlKDI2MTksMzY4NikiPjx1c2UgeGxpbms6aHJlZj0iI3JlY3QtMCIvPjwvZz4KPGcgdHJhbnNmb3JtPSJ0cmFuc2xhdGUoMjkxMCwzNjg2KSI+PHVzZSB4bGluazpocmVmPSIjcmVjdC0wIi8+PC9nPgo8ZyB0cmFuc2Zvcm09InRyYW5zbGF0ZSgzMDA3LDM2ODYpIj48dXNlIHhsaW5rOmhyZWY9IiNuX3JiLTAiLz48L2c+CjxnIHRyYW5zZm9ybT0idHJhbnNsYXRlKDMxMDQsMzY4NikiPjx1c2UgeGxpbms6aHJlZj0iI2ItMCIvPjwvZz4KPGcgdHJhbnNmb3JtPSJ0cmFuc2xhdGUoMzI5OCwzNjg2KSI+PHVzZSB4bGluazpocmVmPSIjbl9yYi0wIi8+PC9nPgo8ZyB0cmFuc2Zvcm09InRyYW5zbGF0ZSgzMzk1LDM2ODYpIj48dXNlIHhsaW5rOmhyZWY9IiNyZWN0LTAiLz48L2c+CjxnIHRyYW5zZm9ybT0idHJhbnNsYXRlKDM0OTIsMzY4NikiPjx1c2UgeGxpbms6aHJlZj0iI3JlY3QtMCIvPjwvZz4KPGcgdHJhbnNmb3JtPSJ0cmFuc2xhdGUoMzY4NiwzNjg2KSI+PHVzZSB4bGluazpocmVmPSIjZW1wdHktMCIvPjwvZz4KPGcgdHJhbnNmb3JtPSJ0cmFuc2xhdGUoMzg4MCwzNjg2KSI+PHVzZSB4bGluazpocmVmPSIjcmVjdC0wIi8+PC9nPgo8ZyB0cmFuc2Zvcm09InRyYW5zbGF0ZSg0MDc0LDM2ODYpIj48dXNlIHhsaW5rOmhyZWY9IiNyLTAiLz48L2c+CjxnIHRyYW5zZm9ybT0idHJhbnNsYXRlKDQxNzEsMzY4NikiPjx1c2UgeGxpbms6aHJlZj0iI3JlY3QtMCIvPjwvZz4KPGcgdHJhbnNmb3JtPSJ0cmFuc2xhdGUoNDI2OCwzNjg2KSI+PHVzZSB4bGluazpocmVmPSIjcmVjdC0wIi8+PC9nPgo8ZyB0cmFuc2Zvcm09InRyYW5zbGF0ZSg3NzYsMzc4MykiPjx1c2UgeGxpbms6aHJlZj0iI3J0LTAiLz48L2c+CjxnIHRyYW5zZm9ybT0idHJhbnNsYXRlKDg3MywzNzgzKSI+PHVzZSB4bGluazpocmVmPSIjcmVjdC0wIi8+PC9nPgo8ZyB0cmFuc2Zvcm09InRyYW5zbGF0ZSg5NzAsMzc4MykiPjx1c2UgeGxpbms6aHJlZj0iI3JlY3QtMCIvPjwvZz4KPGcgdHJhbnNmb3JtPSJ0cmFuc2xhdGUoMTA2NywzNzgzKSI+PHVzZSB4bGluazpocmVmPSIjcmVjdC0wIi8+PC9nPgo8ZyB0cmFuc2Zvcm09InRyYW5zbGF0ZSgxMTY0LDM3ODMpIj48dXNlIHhsaW5rOmhyZWY9IiNyZWN0LTAiLz48L2c+CjxnIHRyYW5zZm9ybT0idHJhbnNsYXRlKDE3NDYsMzc4MykiPjx1c2UgeGxpbms6aHJlZj0iI2VtcHR5LTAiLz48L2c+CjxnIHRyYW5zZm9ybT0idHJhbnNsYXRlKDE5NDAsMzc4MykiPjx1c2UgeGxpbms6aHJlZj0iI3JlY3QtMCIvPjwvZz4KPGcgdHJhbnNmb3JtPSJ0cmFuc2xhdGUoMjIzMSwzNzgzKSI+PHVzZSB4bGluazpocmVmPSIjbl9yYi0wIi8+PC9nPgo8ZyB0cmFuc2Zvcm09InRyYW5zbGF0ZSgyMzI4LDM3ODMpIj48dXNlIHhsaW5rOmhyZWY9IiNyZWN0LTAiLz48L2c+CjxnIHRyYW5zZm9ybT0idHJhbnNsYXRlKDI2MTksMzc4MykiPjx1c2UgeGxpbms6aHJlZj0iI3JlY3QtMCIvPjwvZz4KPGcgdHJhbnNmb3JtPSJ0cmFuc2xhdGUoMjkxMCwzNzgzKSI+PHVzZSB4bGluazpocmVmPSIjcnQtMCIvPjwvZz4KPGcgdHJhbnNmb3JtPSJ0cmFuc2xhdGUoMzAwNywzNzgzKSI+PHVzZSB4bGluazpocmVmPSIjcmVjdC0wIi8+PC9nPgo8ZyB0cmFuc2Zvcm09InRyYW5zbGF0ZSgzMTA0LDM3ODMpIj48dXNlIHhsaW5rOmhyZWY9IiNyZWN0LTAiLz48L2c+CjxnIHRyYW5zZm9ybT0idHJhbnNsYXRlKDMyOTgsMzc4MykiPjx1c2UgeGxpbms6aHJlZj0iI3JiLTAiLz48L2c+CjxnIHRyYW5zZm9ybT0idHJhbnNsYXRlKDMzOTUsMzc4MykiPjx1c2UgeGxpbms6aHJlZj0iI3JlY3QtMCIvPjwvZz4KPGcgdHJhbnNmb3JtPSJ0cmFuc2xhdGUoMzQ5MiwzNzgzKSI+PHVzZSB4bGluazpocmVmPSIjcmVjdC0wIi8+PC9nPgo8ZyB0cmFuc2Zvcm09InRyYW5zbGF0ZSgzNzgzLDM3ODMpIj48dXNlIHhsaW5rOmhyZWY9IiNuX3JiLTAiLz48L2c+CjxnIHRyYW5zZm9ybT0idHJhbnNsYXRlKDM4ODAsMzc4MykiPjx1c2UgeGxpbms6aHJlZj0iI3JlY3QtMCIvPjwvZz4KPGcgdHJhbnNmb3JtPSJ0cmFuc2xhdGUoNDE3MSwzNzgzKSI+PHVzZSB4bGluazpocmVmPSIjcmVjdC0wIi8+PC9nPgo8ZyB0cmFuc2Zvcm09InRyYW5zbGF0ZSg0MjY4LDM3ODMpIj48dXNlIHhsaW5rOmhyZWY9IiNyZWN0LTAiLz48L2c+CjxnIHRyYW5zZm9ybT0idHJhbnNsYXRlKDg3MywzODgwKSI+PHVzZSB4bGluazpocmVmPSIjcmVjdC0wIi8+PC9nPgo8ZyB0cmFuc2Zvcm09InRyYW5zbGF0ZSg5NzAsMzg4MCkiPjx1c2UgeGxpbms6aHJlZj0iI3JlY3QtMCIvPjwvZz4KPGcgdHJhbnNmb3JtPSJ0cmFuc2xhdGUoMTA2NywzODgwKSI+PHVzZSB4bGluazpocmVmPSIjcmVjdC0wIi8+PC9nPgo8ZyB0cmFuc2Zvcm09InRyYW5zbGF0ZSgxMTY0LDM4ODApIj48dXNlIHhsaW5rOmhyZWY9IiNsdC0wIi8+PC9nPgo8ZyB0cmFuc2Zvcm09InRyYW5zbGF0ZSgxNDU1LDM4ODApIj48dXNlIHhsaW5rOmhyZWY9IiNlbXB0eS0wIi8+PC9nPgo8ZyB0cmFuc2Zvcm09InRyYW5zbGF0ZSgxNzQ2LDM4ODApIj48dXNlIHhsaW5rOmhyZWY9IiNuX3JiLTAiLz48L2c+CjxnIHRyYW5zZm9ybT0idHJhbnNsYXRlKDE4NDMsMzg4MCkiPjx1c2UgeGxpbms6aHJlZj0iI3JiLTAiLz48L2c+CjxnIHRyYW5zZm9ybT0idHJhbnNsYXRlKDE5NDAsMzg4MCkiPjx1c2UgeGxpbms6aHJlZj0iI3JlY3QtMCIvPjwvZz4KPGcgdHJhbnNmb3JtPSJ0cmFuc2xhdGUoMjAzNywzODgwKSI+PHVzZSB4bGluazpocmVmPSIjcmVjdC0wIi8+PC9nPgo8ZyB0cmFuc2Zvcm09InRyYW5zbGF0ZSgyMTM0LDM4ODApIj48dXNlIHhsaW5rOmhyZWY9IiNyZWN0LTAiLz48L2c+CjxnIHRyYW5zZm9ybT0idHJhbnNsYXRlKDIyMzEsMzg4MCkiPjx1c2UgeGxpbms6aHJlZj0iI3JlY3QtMCIvPjwvZz4KPGcgdHJhbnNmb3JtPSJ0cmFuc2xhdGUoMjMyOCwzODgwKSI+PHVzZSB4bGluazpocmVmPSIjcmVjdC0wIi8+PC9nPgo8ZyB0cmFuc2Zvcm09InRyYW5zbGF0ZSgyNTIyLDM4ODApIj48dXNlIHhsaW5rOmhyZWY9IiNyLTAiLz48L2c+CjxnIHRyYW5zZm9ybT0idHJhbnNsYXRlKDI2MTksMzg4MCkiPjx1c2UgeGxpbms6aHJlZj0iI3JlY3QtMCIvPjwvZz4KPGcgdHJhbnNmb3JtPSJ0cmFuc2xhdGUoMjcxNiwzODgwKSI+PHVzZSB4bGluazpocmVmPSIjcmVjdC0wIi8+PC9nPgo8ZyB0cmFuc2Zvcm09InRyYW5zbGF0ZSgyODEzLDM4ODApIj48dXNlIHhsaW5rOmhyZWY9IiNsYi0wIi8+PC9nPgo8ZyB0cmFuc2Zvcm09InRyYW5zbGF0ZSgzMDA3LDM4ODApIj48dXNlIHhsaW5rOmhyZWY9IiNydC0wIi8+PC9nPgo8ZyB0cmFuc2Zvcm09InRyYW5zbGF0ZSgzMTA0LDM4ODApIj48dXNlIHhsaW5rOmhyZWY9IiNyZWN0LTAiLz48L2c+CjxnIHRyYW5zZm9ybT0idHJhbnNsYXRlKDMyOTgsMzg4MCkiPjx1c2UgeGxpbms6aHJlZj0iI3QtMCIvPjwvZz4KPGcgdHJhbnNmb3JtPSJ0cmFuc2xhdGUoMzQ5MiwzODgwKSI+PHVzZSB4bGluazpocmVmPSIjcmVjdC0wIi8+PC9nPgo8ZyB0cmFuc2Zvcm09InRyYW5zbGF0ZSgzNTg5LDM4ODApIj48dXNlIHhsaW5rOmhyZWY9IiNyZWN0LTAiLz48L2c+CjxnIHRyYW5zZm9ybT0idHJhbnNsYXRlKDM2ODYsMzg4MCkiPjx1c2UgeGxpbms6aHJlZj0iI3JlY3QtMCIvPjwvZz4KPGcgdHJhbnNmb3JtPSJ0cmFuc2xhdGUoMzc4MywzODgwKSI+PHVzZSB4bGluazpocmVmPSIjcmVjdC0wIi8+PC9nPgo8ZyB0cmFuc2Zvcm09InRyYW5zbGF0ZSgzODgwLDM4ODApIj48dXNlIHhsaW5rOmhyZWY9IiNyZWN0LTAiLz48L2c+CjxnIHRyYW5zZm9ybT0idHJhbnNsYXRlKDM5NzcsMzg4MCkiPjx1c2UgeGxpbms6aHJlZj0iI2wtMCIvPjwvZz4KPGcgdHJhbnNmb3JtPSJ0cmFuc2xhdGUoNDE3MSwzODgwKSI+PHVzZSB4bGluazpocmVmPSIjcmVjdC0wIi8+PC9nPgo8ZyB0cmFuc2Zvcm09InRyYW5zbGF0ZSg0MjY4LDM4ODApIj48dXNlIHhsaW5rOmhyZWY9IiNyZWN0LTAiLz48L2c+CjxnIHRyYW5zZm9ybT0idHJhbnNsYXRlKDg3MywzOTc3KSI+PHVzZSB4bGluazpocmVmPSIjcnQtMCIvPjwvZz4KPGcgdHJhbnNmb3JtPSJ0cmFuc2xhdGUoOTcwLDM5NzcpIj48dXNlIHhsaW5rOmhyZWY9IiNyZWN0LTAiLz48L2c+CjxnIHRyYW5zZm9ybT0idHJhbnNsYXRlKDE1NTIsMzk3NykiPjx1c2UgeGxpbms6aHJlZj0iI2VtcHR5LTAiLz48L2c+CjxnIHRyYW5zZm9ybT0idHJhbnNsYXRlKDE3NDYsMzk3NykiPjx1c2UgeGxpbms6aHJlZj0iI3ItMCIvPjwvZz4KPGcgdHJhbnNmb3JtPSJ0cmFuc2xhdGUoMTg0MywzOTc3KSI+PHVzZSB4bGluazpocmVmPSIjcmVjdC0wIi8+PC9nPgo8ZyB0cmFuc2Zvcm09InRyYW5zbGF0ZSgxOTQwLDM5NzcpIj48dXNlIHhsaW5rOmhyZWY9IiNyZWN0LTAiLz48L2c+CjxnIHRyYW5zZm9ybT0idHJhbnNsYXRlKDIwMzcsMzk3NykiPjx1c2UgeGxpbms6aHJlZj0iI3JlY3QtMCIvPjwvZz4KPGcgdHJhbnNmb3JtPSJ0cmFuc2xhdGUoMjEzNCwzOTc3KSI+PHVzZSB4bGluazpocmVmPSIjcmVjdC0wIi8+PC9nPgo8ZyB0cmFuc2Zvcm09InRyYW5zbGF0ZSgyMjMxLDM5NzcpIj48dXNlIHhsaW5rOmhyZWY9IiNyZWN0LTAiLz48L2c+CjxnIHRyYW5zZm9ybT0idHJhbnNsYXRlKDIzMjgsMzk3NykiPjx1c2UgeGxpbms6aHJlZj0iI3JlY3QtMCIvPjwvZz4KPGcgdHJhbnNmb3JtPSJ0cmFuc2xhdGUoMjQyNSwzOTc3KSI+PHVzZSB4bGluazpocmVmPSIjbC0wIi8+PC9nPgo8ZyB0cmFuc2Zvcm09InRyYW5zbGF0ZSgyNjE5LDM5NzcpIj48dXNlIHhsaW5rOmhyZWY9IiNyZWN0LTAiLz48L2c+CjxnIHRyYW5zZm9ybT0idHJhbnNsYXRlKDI3MTYsMzk3NykiPjx1c2UgeGxpbms6aHJlZj0iI3JlY3QtMCIvPjwvZz4KPGcgdHJhbnNmb3JtPSJ0cmFuc2xhdGUoMjgxMywzOTc3KSI+PHVzZSB4bGluazpocmVmPSIjbHQtMCIvPjwvZz4KPGcgdHJhbnNmb3JtPSJ0cmFuc2xhdGUoMzEwNCwzOTc3KSI+PHVzZSB4bGluazpocmVmPSIjcmVjdC0wIi8+PC9nPgo8ZyB0cmFuc2Zvcm09InRyYW5zbGF0ZSgzMjAxLDM5NzcpIj48dXNlIHhsaW5rOmhyZWY9IiNsYi0wIi8+PC9nPgo8ZyB0cmFuc2Zvcm09InRyYW5zbGF0ZSgzNDkyLDM5NzcpIj48dXNlIHhsaW5rOmhyZWY9IiNyZWN0LTAiLz48L2c+CjxnIHRyYW5zZm9ybT0idHJhbnNsYXRlKDM4ODAsMzk3NykiPjx1c2UgeGxpbms6aHJlZj0iI3JlY3QtMCIvPjwvZz4KPGcgdHJhbnNmb3JtPSJ0cmFuc2xhdGUoNDA3NCwzOTc3KSI+PHVzZSB4bGluazpocmVmPSIjbl9yYi0wIi8+PC9nPgo8ZyB0cmFuc2Zvcm09InRyYW5zbGF0ZSg0MTcxLDM5NzcpIj48dXNlIHhsaW5rOmhyZWY9IiNyZWN0LTAiLz48L2c+CjxnIHRyYW5zZm9ybT0idHJhbnNsYXRlKDQyNjgsMzk3NykiPjx1c2UgeGxpbms6aHJlZj0iI3JlY3QtMCIvPjwvZz4KPGcgdHJhbnNmb3JtPSJ0cmFuc2xhdGUoNzc2LDQwNzQpIj48dXNlIHhsaW5rOmhyZWY9IiNlbXB0eS0wIi8+PC9nPgo8ZyB0cmFuc2Zvcm09InRyYW5zbGF0ZSg5NzAsNDA3NCkiPjx1c2UgeGxpbms6aHJlZj0iI3JlY3QtMCIvPjwvZz4KPGcgdHJhbnNmb3JtPSJ0cmFuc2xhdGUoMTA2Nyw0MDc0KSI+PHVzZSB4bGluazpocmVmPSIjbC0wIi8+PC9nPgo8ZyB0cmFuc2Zvcm09InRyYW5zbGF0ZSgxMjYxLDQwNzQpIj48dXNlIHhsaW5rOmhyZWY9IiNuX3JiLTAiLz48L2c+CjxnIHRyYW5zZm9ybT0idHJhbnNsYXRlKDEzNTgsNDA3NCkiPjx1c2UgeGxpbms6aHJlZj0iI2ItMCIvPjwvZz4KPGcgdHJhbnNmb3JtPSJ0cmFuc2xhdGUoMTY0OSw0MDc0KSI+PHVzZSB4bGluazpocmVmPSIjYi0wIi8+PC9nPgo8ZyB0cmFuc2Zvcm09InRyYW5zbGF0ZSgxNzQ2LDQwNzQpIj48dXNlIHhsaW5rOmhyZWY9IiNuX3JiLTAiLz48L2c+CjxnIHRyYW5zZm9ybT0idHJhbnNsYXRlKDE4NDMsNDA3NCkiPjx1c2UgeGxpbms6aHJlZj0iI3JlY3QtMCIvPjwvZz4KPGcgdHJhbnNmb3JtPSJ0cmFuc2xhdGUoMTk0MCw0MDc0KSI+PHVzZSB4bGluazpocmVmPSIjcmVjdC0wIi8+PC9nPgo8ZyB0cmFuc2Zvcm09InRyYW5zbGF0ZSgyMjMxLDQwNzQpIj48dXNlIHhsaW5rOmhyZWY9IiNyZWN0LTAiLz48L2c+CjxnIHRyYW5zZm9ybT0idHJhbnNsYXRlKDIzMjgsNDA3NCkiPjx1c2UgeGxpbms6aHJlZj0iI2x0LTAiLz48L2c+CjxnIHRyYW5zZm9ybT0idHJhbnNsYXRlKDI1MjIsNDA3NCkiPjx1c2UgeGxpbms6aHJlZj0iI3JiLTAiLz48L2c+CjxnIHRyYW5zZm9ybT0idHJhbnNsYXRlKDI2MTksNDA3NCkiPjx1c2UgeGxpbms6aHJlZj0iI3JlY3QtMCIvPjwvZz4KPGcgdHJhbnNmb3JtPSJ0cmFuc2xhdGUoMjcxNiw0MDc0KSI+PHVzZSB4bGluazpocmVmPSIjbHQtMCIvPjwvZz4KPGcgdHJhbnNmb3JtPSJ0cmFuc2xhdGUoMzEwNCw0MDc0KSI+PHVzZSB4bGluazpocmVmPSIjcnQtMCIvPjwvZz4KPGcgdHJhbnNmb3JtPSJ0cmFuc2xhdGUoMzIwMSw0MDc0KSI+PHVzZSB4bGluazpocmVmPSIjbHQtMCIvPjwvZz4KPGcgdHJhbnNmb3JtPSJ0cmFuc2xhdGUoMzM5NSw0MDc0KSI+PHVzZSB4bGluazpocmVmPSIjbl9yYi0wIi8+PC9nPgo8ZyB0cmFuc2Zvcm09InRyYW5zbGF0ZSgzNDkyLDQwNzQpIj48dXNlIHhsaW5rOmhyZWY9IiNyZWN0LTAiLz48L2c+CjxnIHRyYW5zZm9ybT0idHJhbnNsYXRlKDM3ODMsNDA3NCkiPjx1c2UgeGxpbms6aHJlZj0iI3JiLTAiLz48L2c+CjxnIHRyYW5zZm9ybT0idHJhbnNsYXRlKDM4ODAsNDA3NCkiPjx1c2UgeGxpbms6aHJlZj0iI2x0LTAiLz48L2c+CjxnIHRyYW5zZm9ybT0idHJhbnNsYXRlKDQwNzQsNDA3NCkiPjx1c2UgeGxpbms6aHJlZj0iI3ItMCIvPjwvZz4KPGcgdHJhbnNmb3JtPSJ0cmFuc2xhdGUoNDE3MSw0MDc0KSI+PHVzZSB4bGluazpocmVmPSIjcmVjdC0wIi8+PC9nPgo8ZyB0cmFuc2Zvcm09InRyYW5zbGF0ZSg0MjY4LDQwNzQpIj48dXNlIHhsaW5rOmhyZWY9IiNsdC0wIi8+PC9nPgo8ZyB0cmFuc2Zvcm09InRyYW5zbGF0ZSg5NzAsNDE3MSkiPjx1c2UgeGxpbms6aHJlZj0iI3JlY3QtMCIvPjwvZz4KPGcgdHJhbnNmb3JtPSJ0cmFuc2xhdGUoMTI2MSw0MTcxKSI+PHVzZSB4bGluazpocmVmPSIjci0wIi8+PC9nPgo8ZyB0cmFuc2Zvcm09InRyYW5zbGF0ZSgxMzU4LDQxNzEpIj48dXNlIHhsaW5rOmhyZWY9IiNyZWN0LTAiLz48L2c+CjxnIHRyYW5zZm9ybT0idHJhbnNsYXRlKDE0NTUsNDE3MSkiPjx1c2UgeGxpbms6aHJlZj0iI2xiLTAiLz48L2c+CjxnIHRyYW5zZm9ybT0idHJhbnNsYXRlKDE1NTIsNDE3MSkiPjx1c2UgeGxpbms6aHJlZj0iI25fcmItMCIvPjwvZz4KPGcgdHJhbnNmb3JtPSJ0cmFuc2xhdGUoMTY0OSw0MTcxKSI+PHVzZSB4bGluazpocmVmPSIjcmVjdC0wIi8+PC9nPgo8ZyB0cmFuc2Zvcm09InRyYW5zbGF0ZSgxNzQ2LDQxNzEpIj48dXNlIHhsaW5rOmhyZWY9IiNyZWN0LTAiLz48L2c+CjxnIHRyYW5zZm9ybT0idHJhbnNsYXRlKDE4NDMsNDE3MSkiPjx1c2UgeGxpbms6aHJlZj0iI3JlY3QtMCIvPjwvZz4KPGcgdHJhbnNmb3JtPSJ0cmFuc2xhdGUoMTk0MCw0MTcxKSI+PHVzZSB4bGluazpocmVmPSIjcmVjdC0wIi8+PC9nPgo8ZyB0cmFuc2Zvcm09InRyYW5zbGF0ZSgyMDM3LDQxNzEpIj48dXNlIHhsaW5rOmhyZWY9IiNsLTAiLz48L2c+CjxnIHRyYW5zZm9ybT0idHJhbnNsYXRlKDIyMzEsNDE3MSkiPjx1c2UgeGxpbms6aHJlZj0iI3QtMCIvPjwvZz4KPGcgdHJhbnNmb3JtPSJ0cmFuc2xhdGUoMjUyMiw0MTcxKSI+PHVzZSB4bGluazpocmVmPSIjcnQtMCIvPjwvZz4KPGcgdHJhbnNmb3JtPSJ0cmFuc2xhdGUoMjYxOSw0MTcxKSI+PHVzZSB4bGluazpocmVmPSIjbHQtMCIvPjwvZz4KPGcgdHJhbnNmb3JtPSJ0cmFuc2xhdGUoMjcxNiw0MTcxKSI+PHVzZSB4bGluazpocmVmPSIjbl9yYi0wIi8+PC9nPgo8ZyB0cmFuc2Zvcm09InRyYW5zbGF0ZSgyODEzLDQxNzEpIj48dXNlIHhsaW5rOmhyZWY9IiNyYi0wIi8+PC9nPgo8ZyB0cmFuc2Zvcm09InRyYW5zbGF0ZSgyOTEwLDQxNzEpIj48dXNlIHhsaW5rOmhyZWY9IiNsLTAiLz48L2c+CjxnIHRyYW5zZm9ybT0idHJhbnNsYXRlKDMzOTUsNDE3MSkiPjx1c2UgeGxpbms6aHJlZj0iI3ItMCIvPjwvZz4KPGcgdHJhbnNmb3JtPSJ0cmFuc2xhdGUoMzQ5Miw0MTcxKSI+PHVzZSB4bGluazpocmVmPSIjbHQtMCIvPjwvZz4KPGcgdHJhbnNmb3JtPSJ0cmFuc2xhdGUoMzc4Myw0MTcxKSI+PHVzZSB4bGluazpocmVmPSIjcmVjdC0wIi8+PC9nPgo8ZyB0cmFuc2Zvcm09InRyYW5zbGF0ZSg5NzAsNDI2OCkiPjx1c2UgeGxpbms6aHJlZj0iI3J0LTAiLz48L2c+CjxnIHRyYW5zZm9ybT0idHJhbnNsYXRlKDEwNjcsNDI2OCkiPjx1c2UgeGxpbms6aHJlZj0iI2wtMCIvPjwvZz4KPGcgdHJhbnNmb3JtPSJ0cmFuc2xhdGUoMTM1OCw0MjY4KSI+PHVzZSB4bGluazpocmVmPSIjcnQtMCIvPjwvZz4KPGcgdHJhbnNmb3JtPSJ0cmFuc2xhdGUoMTQ1NSw0MjY4KSI+PHVzZSB4bGluazpocmVmPSIjcmVjdC0wIi8+PC9nPgo8ZyB0cmFuc2Zvcm09InRyYW5zbGF0ZSgxNTUyLDQyNjgpIj48dXNlIHhsaW5rOmhyZWY9IiNyZWN0LTAiLz48L2c+CjxnIHRyYW5zZm9ybT0idHJhbnNsYXRlKDE2NDksNDI2OCkiPjx1c2UgeGxpbms6aHJlZj0iI2x0LTAiLz48L2c+CjxnIHRyYW5zZm9ybT0idHJhbnNsYXRlKDIxMzQsNDI2OCkiPjx1c2UgeGxpbms6aHJlZj0iI2VtcHR5LTAiLz48L2c+CjxnIHRyYW5zZm9ybT0idHJhbnNsYXRlKDIzMjgsNDI2OCkiPjx1c2UgeGxpbms6aHJlZj0iI3ItMCIvPjwvZz4KPGcgdHJhbnNmb3JtPSJ0cmFuc2xhdGUoMjQyNSw0MjY4KSI+PHVzZSB4bGluazpocmVmPSIjbC0wIi8+PC9nPgo8ZyB0cmFuc2Zvcm09InRyYW5zbGF0ZSgyNzE2LDQyNjgpIj48dXNlIHhsaW5rOmhyZWY9IiNyLTAiLz48L2c+CjxnIHRyYW5zZm9ybT0idHJhbnNsYXRlKDI4MTMsNDI2OCkiPjx1c2UgeGxpbms6aHJlZj0iI2x0LTAiLz48L2c+CjxnIHRyYW5zZm9ybT0idHJhbnNsYXRlKDMwMDcsNDI2OCkiPjx1c2UgeGxpbms6aHJlZj0iI3ItMCIvPjwvZz4KPGcgdHJhbnNmb3JtPSJ0cmFuc2xhdGUoMzEwNCw0MjY4KSI+PHVzZSB4bGluazpocmVmPSIjbC0wIi8+PC9nPgo8ZyB0cmFuc2Zvcm09InRyYW5zbGF0ZSgzNzgzLDQyNjgpIj48dXNlIHhsaW5rOmhyZWY9IiNydC0wIi8+PC9nPgo8ZyB0cmFuc2Zvcm09InRyYW5zbGF0ZSgzODgwLDQyNjgpIj48dXNlIHhsaW5rOmhyZWY9IiNyZWN0LTAiLz48L2c+CjxnIHRyYW5zZm9ybT0idHJhbnNsYXRlKDM5NzcsNDI2OCkiPjx1c2UgeGxpbms6aHJlZj0iI2wtMCIvPjwvZz4KPGcgdHJhbnNmb3JtPSJ0cmFuc2xhdGUoNDI2OCw0MjY4KSI+PHVzZSB4bGluazpocmVmPSIjZW1wdHktMCIvPjwvZz4KPHVzZSBmaWxsLXJ1bGU9ImV2ZW5vZGQiIHRyYW5zZm9ybT0idHJhbnNsYXRlKDAsMCkiIHhsaW5rOmhyZWY9IiNwb2ludC0wIi8+Cjx1c2UgZmlsbC1ydWxlPSJldmVub2RkIiB0cmFuc2Zvcm09InRyYW5zbGF0ZSgzNjQ4LDApIiB4bGluazpocmVmPSIjcG9pbnQtMCIvPgo8dXNlIGZpbGwtcnVsZT0iZXZlbm9kZCIgdHJhbnNmb3JtPSJ0cmFuc2xhdGUoMCwzNjQ4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Рисунок 43" descr="YQ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47540" y="3206662"/>
            <a:ext cx="1044879" cy="10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9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575</Words>
  <Application>Microsoft Office PowerPoint</Application>
  <PresentationFormat>Произвольный</PresentationFormat>
  <Paragraphs>47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Чернецкая</dc:creator>
  <cp:lastModifiedBy>Oleg V. Denisov</cp:lastModifiedBy>
  <cp:revision>51</cp:revision>
  <dcterms:created xsi:type="dcterms:W3CDTF">2023-03-13T07:57:29Z</dcterms:created>
  <dcterms:modified xsi:type="dcterms:W3CDTF">2023-05-02T16:43:11Z</dcterms:modified>
</cp:coreProperties>
</file>