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  <p:sldMasterId id="2147483685" r:id="rId2"/>
    <p:sldMasterId id="2147483674" r:id="rId3"/>
    <p:sldMasterId id="2147483676" r:id="rId4"/>
    <p:sldMasterId id="2147483678" r:id="rId5"/>
    <p:sldMasterId id="2147483680" r:id="rId6"/>
    <p:sldMasterId id="2147483689" r:id="rId7"/>
  </p:sldMasterIdLst>
  <p:notesMasterIdLst>
    <p:notesMasterId r:id="rId21"/>
  </p:notesMasterIdLst>
  <p:sldIdLst>
    <p:sldId id="277" r:id="rId8"/>
    <p:sldId id="305" r:id="rId9"/>
    <p:sldId id="311" r:id="rId10"/>
    <p:sldId id="306" r:id="rId11"/>
    <p:sldId id="309" r:id="rId12"/>
    <p:sldId id="312" r:id="rId13"/>
    <p:sldId id="310" r:id="rId14"/>
    <p:sldId id="313" r:id="rId15"/>
    <p:sldId id="314" r:id="rId16"/>
    <p:sldId id="315" r:id="rId17"/>
    <p:sldId id="304" r:id="rId18"/>
    <p:sldId id="317" r:id="rId19"/>
    <p:sldId id="31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VPC1gwLijbs03LUZ+D8Q9XRW6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/>
    <p:restoredTop sz="94740"/>
  </p:normalViewPr>
  <p:slideViewPr>
    <p:cSldViewPr snapToGrid="0">
      <p:cViewPr varScale="1">
        <p:scale>
          <a:sx n="43" d="100"/>
          <a:sy n="43" d="100"/>
        </p:scale>
        <p:origin x="68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53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preserve="1">
  <p:cSld name="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863128" y="3863294"/>
            <a:ext cx="104906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862174" y="5248643"/>
            <a:ext cx="10515600" cy="49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15"/>
          <p:cNvSpPr txBox="1">
            <a:spLocks noGrp="1"/>
          </p:cNvSpPr>
          <p:nvPr>
            <p:ph type="dt" idx="10"/>
          </p:nvPr>
        </p:nvSpPr>
        <p:spPr>
          <a:xfrm>
            <a:off x="867228" y="5895537"/>
            <a:ext cx="17520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Intro Black Caps" panose="02000000000000000000" pitchFamily="2" charset="0"/>
            </a:endParaRPr>
          </a:p>
        </p:txBody>
      </p:sp>
      <p:sp>
        <p:nvSpPr>
          <p:cNvPr id="30" name="Google Shape;3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>
              <a:latin typeface="Intro Black Caps" panose="02000000000000000000" pitchFamily="2" charset="0"/>
            </a:endParaRPr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0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 userDrawn="1">
  <p:cSld name="1_Пользовательский маке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77;p19">
            <a:extLst>
              <a:ext uri="{FF2B5EF4-FFF2-40B4-BE49-F238E27FC236}">
                <a16:creationId xmlns:a16="http://schemas.microsoft.com/office/drawing/2014/main" id="{3D51B7CC-1499-C1AE-E46E-4812A4ADF0A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838199" y="2887965"/>
            <a:ext cx="3066535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tabLst/>
              <a:defRPr sz="60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3" name="Google Shape;78;p19">
            <a:extLst>
              <a:ext uri="{FF2B5EF4-FFF2-40B4-BE49-F238E27FC236}">
                <a16:creationId xmlns:a16="http://schemas.microsoft.com/office/drawing/2014/main" id="{CA1D3558-FA7C-3FAC-E89C-E98EEFB43DB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055220" y="2887964"/>
            <a:ext cx="7298580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77;p19">
            <a:extLst>
              <a:ext uri="{FF2B5EF4-FFF2-40B4-BE49-F238E27FC236}">
                <a16:creationId xmlns:a16="http://schemas.microsoft.com/office/drawing/2014/main" id="{7F1B2899-3462-E9F6-9FDA-3804CF8A02F8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38199" y="3583160"/>
            <a:ext cx="3066535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tabLst/>
              <a:defRPr sz="60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5" name="Google Shape;78;p19">
            <a:extLst>
              <a:ext uri="{FF2B5EF4-FFF2-40B4-BE49-F238E27FC236}">
                <a16:creationId xmlns:a16="http://schemas.microsoft.com/office/drawing/2014/main" id="{A3398D0E-5679-98A7-5807-20D5ADF8FF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055220" y="3583159"/>
            <a:ext cx="7298580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77;p19">
            <a:extLst>
              <a:ext uri="{FF2B5EF4-FFF2-40B4-BE49-F238E27FC236}">
                <a16:creationId xmlns:a16="http://schemas.microsoft.com/office/drawing/2014/main" id="{02BAB69D-7963-CF26-97E7-261C85519CBE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38199" y="4284617"/>
            <a:ext cx="3066535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tabLst/>
              <a:defRPr sz="60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7" name="Google Shape;78;p19">
            <a:extLst>
              <a:ext uri="{FF2B5EF4-FFF2-40B4-BE49-F238E27FC236}">
                <a16:creationId xmlns:a16="http://schemas.microsoft.com/office/drawing/2014/main" id="{9F265DDA-2A96-0651-FBF3-0AB261B1FB4B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055220" y="4284616"/>
            <a:ext cx="7298580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Google Shape;77;p19">
            <a:extLst>
              <a:ext uri="{FF2B5EF4-FFF2-40B4-BE49-F238E27FC236}">
                <a16:creationId xmlns:a16="http://schemas.microsoft.com/office/drawing/2014/main" id="{07060035-26E6-BD33-6467-7D49E4F452D0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838199" y="4979812"/>
            <a:ext cx="3066535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tabLst/>
              <a:defRPr sz="60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9" name="Google Shape;78;p19">
            <a:extLst>
              <a:ext uri="{FF2B5EF4-FFF2-40B4-BE49-F238E27FC236}">
                <a16:creationId xmlns:a16="http://schemas.microsoft.com/office/drawing/2014/main" id="{8664B219-6602-A804-D935-EFE40F9DCAC3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4055220" y="4979811"/>
            <a:ext cx="7298580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" name="Google Shape;77;p19">
            <a:extLst>
              <a:ext uri="{FF2B5EF4-FFF2-40B4-BE49-F238E27FC236}">
                <a16:creationId xmlns:a16="http://schemas.microsoft.com/office/drawing/2014/main" id="{DA54D373-D540-B6AB-603B-B6BBED07BE06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838199" y="5681269"/>
            <a:ext cx="3066535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tabLst/>
              <a:defRPr sz="60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11" name="Google Shape;78;p19">
            <a:extLst>
              <a:ext uri="{FF2B5EF4-FFF2-40B4-BE49-F238E27FC236}">
                <a16:creationId xmlns:a16="http://schemas.microsoft.com/office/drawing/2014/main" id="{90CE923B-8C8B-0080-1109-992B64D782A9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4055220" y="5681268"/>
            <a:ext cx="7298580" cy="6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" name="Google Shape;78;p19">
            <a:extLst>
              <a:ext uri="{FF2B5EF4-FFF2-40B4-BE49-F238E27FC236}">
                <a16:creationId xmlns:a16="http://schemas.microsoft.com/office/drawing/2014/main" id="{490A5BB8-5870-3382-FD7D-A3A7A54B1306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838198" y="2039878"/>
            <a:ext cx="10515602" cy="72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655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>
  <p:cSld name="1_Пользовательский макет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image" Target="../media/image5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33;p16">
            <a:extLst>
              <a:ext uri="{FF2B5EF4-FFF2-40B4-BE49-F238E27FC236}">
                <a16:creationId xmlns:a16="http://schemas.microsoft.com/office/drawing/2014/main" id="{68EA4072-DC42-C886-1E30-69438E450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D07C"/>
              </a:gs>
              <a:gs pos="65000">
                <a:srgbClr val="0F9B91"/>
              </a:gs>
              <a:gs pos="100000">
                <a:srgbClr val="0F9B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CF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DFB35906-3D89-F9DB-FDCC-3E5900144824}"/>
              </a:ext>
            </a:extLst>
          </p:cNvPr>
          <p:cNvGrpSpPr/>
          <p:nvPr userDrawn="1"/>
        </p:nvGrpSpPr>
        <p:grpSpPr>
          <a:xfrm>
            <a:off x="4146899" y="938258"/>
            <a:ext cx="8253484" cy="5919742"/>
            <a:chOff x="4146899" y="938258"/>
            <a:chExt cx="8253484" cy="5919742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3E2B8919-BEBE-324C-1834-FC2C076311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6899" y="6465666"/>
              <a:ext cx="101900" cy="1019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5A929575-1469-2708-6D16-5CC94C856F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2644" y="5865781"/>
              <a:ext cx="100633" cy="100633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550A632-E53A-EF4A-67E6-5CACD118626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9272" y="5277732"/>
              <a:ext cx="102107" cy="102107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8D990B9-FC88-64CF-839A-BF0C8FBC9A8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6970" y="4709936"/>
              <a:ext cx="102467" cy="10246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1C5ECA76-521F-7742-40A7-FD659ED17C9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93393" y="4168584"/>
              <a:ext cx="101699" cy="101698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3CED64E4-70A5-8EAA-203D-B03CC368CBD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4788" y="3658897"/>
              <a:ext cx="101201" cy="101201"/>
            </a:xfrm>
            <a:prstGeom prst="rect">
              <a:avLst/>
            </a:prstGeom>
          </p:spPr>
        </p:pic>
        <p:pic>
          <p:nvPicPr>
            <p:cNvPr id="26" name="object 10">
              <a:extLst>
                <a:ext uri="{FF2B5EF4-FFF2-40B4-BE49-F238E27FC236}">
                  <a16:creationId xmlns:a16="http://schemas.microsoft.com/office/drawing/2014/main" id="{EBE82B8F-0DAF-C90C-5D42-073D1AC59D2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6864" y="3185840"/>
              <a:ext cx="102318" cy="102318"/>
            </a:xfrm>
            <a:prstGeom prst="rect">
              <a:avLst/>
            </a:prstGeom>
          </p:spPr>
        </p:pic>
        <p:pic>
          <p:nvPicPr>
            <p:cNvPr id="27" name="object 11">
              <a:extLst>
                <a:ext uri="{FF2B5EF4-FFF2-40B4-BE49-F238E27FC236}">
                  <a16:creationId xmlns:a16="http://schemas.microsoft.com/office/drawing/2014/main" id="{33B35CCE-CDD0-7042-1987-6BF1D650C17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6793" y="2755910"/>
              <a:ext cx="102318" cy="102318"/>
            </a:xfrm>
            <a:prstGeom prst="rect">
              <a:avLst/>
            </a:prstGeom>
          </p:spPr>
        </p:pic>
        <p:pic>
          <p:nvPicPr>
            <p:cNvPr id="28" name="object 12">
              <a:extLst>
                <a:ext uri="{FF2B5EF4-FFF2-40B4-BE49-F238E27FC236}">
                  <a16:creationId xmlns:a16="http://schemas.microsoft.com/office/drawing/2014/main" id="{EC307D8F-BFB5-3E12-D109-B8FBD3C8D78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9865" y="2373838"/>
              <a:ext cx="101201" cy="101201"/>
            </a:xfrm>
            <a:prstGeom prst="rect">
              <a:avLst/>
            </a:prstGeom>
          </p:spPr>
        </p:pic>
        <p:pic>
          <p:nvPicPr>
            <p:cNvPr id="29" name="object 13">
              <a:extLst>
                <a:ext uri="{FF2B5EF4-FFF2-40B4-BE49-F238E27FC236}">
                  <a16:creationId xmlns:a16="http://schemas.microsoft.com/office/drawing/2014/main" id="{F625BF7E-C188-A51A-9B44-44ACBC09D51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9535" y="2042427"/>
              <a:ext cx="101697" cy="101699"/>
            </a:xfrm>
            <a:prstGeom prst="rect">
              <a:avLst/>
            </a:prstGeom>
          </p:spPr>
        </p:pic>
        <p:pic>
          <p:nvPicPr>
            <p:cNvPr id="30" name="object 14">
              <a:extLst>
                <a:ext uri="{FF2B5EF4-FFF2-40B4-BE49-F238E27FC236}">
                  <a16:creationId xmlns:a16="http://schemas.microsoft.com/office/drawing/2014/main" id="{0209CBF6-DD9E-DA46-B007-B66707A4472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60891" y="1766026"/>
              <a:ext cx="102462" cy="102467"/>
            </a:xfrm>
            <a:prstGeom prst="rect">
              <a:avLst/>
            </a:prstGeom>
          </p:spPr>
        </p:pic>
        <p:pic>
          <p:nvPicPr>
            <p:cNvPr id="31" name="object 15">
              <a:extLst>
                <a:ext uri="{FF2B5EF4-FFF2-40B4-BE49-F238E27FC236}">
                  <a16:creationId xmlns:a16="http://schemas.microsoft.com/office/drawing/2014/main" id="{B1F27AA4-53F9-33F0-BC8B-2E4CFA305DB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8706" y="1548315"/>
              <a:ext cx="102114" cy="102108"/>
            </a:xfrm>
            <a:prstGeom prst="rect">
              <a:avLst/>
            </a:prstGeom>
          </p:spPr>
        </p:pic>
        <p:pic>
          <p:nvPicPr>
            <p:cNvPr id="32" name="object 16">
              <a:extLst>
                <a:ext uri="{FF2B5EF4-FFF2-40B4-BE49-F238E27FC236}">
                  <a16:creationId xmlns:a16="http://schemas.microsoft.com/office/drawing/2014/main" id="{758E1A2F-044D-3F61-A3C9-C470AA076E6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16735" y="1391687"/>
              <a:ext cx="100633" cy="100633"/>
            </a:xfrm>
            <a:prstGeom prst="rect">
              <a:avLst/>
            </a:prstGeom>
          </p:spPr>
        </p:pic>
        <p:pic>
          <p:nvPicPr>
            <p:cNvPr id="33" name="object 17">
              <a:extLst>
                <a:ext uri="{FF2B5EF4-FFF2-40B4-BE49-F238E27FC236}">
                  <a16:creationId xmlns:a16="http://schemas.microsoft.com/office/drawing/2014/main" id="{35134CB1-0FA7-1105-B9B0-3072C9F4FC4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16631" y="1295935"/>
              <a:ext cx="101900" cy="101900"/>
            </a:xfrm>
            <a:prstGeom prst="rect">
              <a:avLst/>
            </a:prstGeom>
          </p:spPr>
        </p:pic>
        <p:pic>
          <p:nvPicPr>
            <p:cNvPr id="34" name="object 18">
              <a:extLst>
                <a:ext uri="{FF2B5EF4-FFF2-40B4-BE49-F238E27FC236}">
                  <a16:creationId xmlns:a16="http://schemas.microsoft.com/office/drawing/2014/main" id="{54C919B8-E795-DB65-738F-04EB4A02C87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23522" y="1263841"/>
              <a:ext cx="102463" cy="102448"/>
            </a:xfrm>
            <a:prstGeom prst="rect">
              <a:avLst/>
            </a:prstGeom>
          </p:spPr>
        </p:pic>
        <p:pic>
          <p:nvPicPr>
            <p:cNvPr id="35" name="object 19">
              <a:extLst>
                <a:ext uri="{FF2B5EF4-FFF2-40B4-BE49-F238E27FC236}">
                  <a16:creationId xmlns:a16="http://schemas.microsoft.com/office/drawing/2014/main" id="{D8FC8003-CBD9-E352-0303-220412FA440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30982" y="1295943"/>
              <a:ext cx="101900" cy="101900"/>
            </a:xfrm>
            <a:prstGeom prst="rect">
              <a:avLst/>
            </a:prstGeom>
          </p:spPr>
        </p:pic>
        <p:pic>
          <p:nvPicPr>
            <p:cNvPr id="36" name="object 20">
              <a:extLst>
                <a:ext uri="{FF2B5EF4-FFF2-40B4-BE49-F238E27FC236}">
                  <a16:creationId xmlns:a16="http://schemas.microsoft.com/office/drawing/2014/main" id="{23B05BDA-C06A-227D-FBB5-75BF12BAED57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32141" y="1391688"/>
              <a:ext cx="100633" cy="100633"/>
            </a:xfrm>
            <a:prstGeom prst="rect">
              <a:avLst/>
            </a:prstGeom>
          </p:spPr>
        </p:pic>
        <p:pic>
          <p:nvPicPr>
            <p:cNvPr id="37" name="object 21">
              <a:extLst>
                <a:ext uri="{FF2B5EF4-FFF2-40B4-BE49-F238E27FC236}">
                  <a16:creationId xmlns:a16="http://schemas.microsoft.com/office/drawing/2014/main" id="{6298E7D0-A2C9-2661-2619-F3E1D554E0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8698" y="1548314"/>
              <a:ext cx="102108" cy="102109"/>
            </a:xfrm>
            <a:prstGeom prst="rect">
              <a:avLst/>
            </a:prstGeom>
          </p:spPr>
        </p:pic>
        <p:pic>
          <p:nvPicPr>
            <p:cNvPr id="38" name="object 22">
              <a:extLst>
                <a:ext uri="{FF2B5EF4-FFF2-40B4-BE49-F238E27FC236}">
                  <a16:creationId xmlns:a16="http://schemas.microsoft.com/office/drawing/2014/main" id="{B1A472AC-5B30-00C3-3794-EDDF47C4D74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2571" y="6768717"/>
              <a:ext cx="102251" cy="89282"/>
            </a:xfrm>
            <a:prstGeom prst="rect">
              <a:avLst/>
            </a:prstGeom>
          </p:spPr>
        </p:pic>
        <p:pic>
          <p:nvPicPr>
            <p:cNvPr id="39" name="object 23">
              <a:extLst>
                <a:ext uri="{FF2B5EF4-FFF2-40B4-BE49-F238E27FC236}">
                  <a16:creationId xmlns:a16="http://schemas.microsoft.com/office/drawing/2014/main" id="{E351D0A5-859A-C2EE-26B6-EDDD933109C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9562" y="6166455"/>
              <a:ext cx="100636" cy="100636"/>
            </a:xfrm>
            <a:prstGeom prst="rect">
              <a:avLst/>
            </a:prstGeom>
          </p:spPr>
        </p:pic>
        <p:pic>
          <p:nvPicPr>
            <p:cNvPr id="40" name="object 24">
              <a:extLst>
                <a:ext uri="{FF2B5EF4-FFF2-40B4-BE49-F238E27FC236}">
                  <a16:creationId xmlns:a16="http://schemas.microsoft.com/office/drawing/2014/main" id="{E478116B-7C55-E1B7-27D3-2FD20D6DF3F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0008" y="5576897"/>
              <a:ext cx="102108" cy="102109"/>
            </a:xfrm>
            <a:prstGeom prst="rect">
              <a:avLst/>
            </a:prstGeom>
          </p:spPr>
        </p:pic>
        <p:pic>
          <p:nvPicPr>
            <p:cNvPr id="41" name="object 25">
              <a:extLst>
                <a:ext uri="{FF2B5EF4-FFF2-40B4-BE49-F238E27FC236}">
                  <a16:creationId xmlns:a16="http://schemas.microsoft.com/office/drawing/2014/main" id="{21390125-411B-F393-5324-EEDE1A0DBAA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43636" y="5011553"/>
              <a:ext cx="102403" cy="102401"/>
            </a:xfrm>
            <a:prstGeom prst="rect">
              <a:avLst/>
            </a:prstGeom>
          </p:spPr>
        </p:pic>
        <p:pic>
          <p:nvPicPr>
            <p:cNvPr id="42" name="object 26">
              <a:extLst>
                <a:ext uri="{FF2B5EF4-FFF2-40B4-BE49-F238E27FC236}">
                  <a16:creationId xmlns:a16="http://schemas.microsoft.com/office/drawing/2014/main" id="{A6D27440-5095-53E2-78A4-85E38F68647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37152" y="4479536"/>
              <a:ext cx="101079" cy="101075"/>
            </a:xfrm>
            <a:prstGeom prst="rect">
              <a:avLst/>
            </a:prstGeom>
          </p:spPr>
        </p:pic>
        <p:pic>
          <p:nvPicPr>
            <p:cNvPr id="43" name="object 27">
              <a:extLst>
                <a:ext uri="{FF2B5EF4-FFF2-40B4-BE49-F238E27FC236}">
                  <a16:creationId xmlns:a16="http://schemas.microsoft.com/office/drawing/2014/main" id="{F485AA4A-6A7D-A96D-DC24-904CC465005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94003" y="3987270"/>
              <a:ext cx="101999" cy="102006"/>
            </a:xfrm>
            <a:prstGeom prst="rect">
              <a:avLst/>
            </a:prstGeom>
          </p:spPr>
        </p:pic>
        <p:pic>
          <p:nvPicPr>
            <p:cNvPr id="44" name="object 28">
              <a:extLst>
                <a:ext uri="{FF2B5EF4-FFF2-40B4-BE49-F238E27FC236}">
                  <a16:creationId xmlns:a16="http://schemas.microsoft.com/office/drawing/2014/main" id="{595F9BAB-0D7B-8726-5E70-57889D04F5AD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09928" y="3543931"/>
              <a:ext cx="102408" cy="102409"/>
            </a:xfrm>
            <a:prstGeom prst="rect">
              <a:avLst/>
            </a:prstGeom>
          </p:spPr>
        </p:pic>
        <p:pic>
          <p:nvPicPr>
            <p:cNvPr id="45" name="object 29">
              <a:extLst>
                <a:ext uri="{FF2B5EF4-FFF2-40B4-BE49-F238E27FC236}">
                  <a16:creationId xmlns:a16="http://schemas.microsoft.com/office/drawing/2014/main" id="{F016F825-0936-ADC7-658B-F18D5403BD8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8915" y="3157062"/>
              <a:ext cx="101201" cy="101201"/>
            </a:xfrm>
            <a:prstGeom prst="rect">
              <a:avLst/>
            </a:prstGeom>
          </p:spPr>
        </p:pic>
        <p:pic>
          <p:nvPicPr>
            <p:cNvPr id="46" name="object 30">
              <a:extLst>
                <a:ext uri="{FF2B5EF4-FFF2-40B4-BE49-F238E27FC236}">
                  <a16:creationId xmlns:a16="http://schemas.microsoft.com/office/drawing/2014/main" id="{1BE9579C-03C0-E8F0-AF50-3FB7A3BDD6D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91800" y="2830960"/>
              <a:ext cx="101939" cy="101937"/>
            </a:xfrm>
            <a:prstGeom prst="rect">
              <a:avLst/>
            </a:prstGeom>
          </p:spPr>
        </p:pic>
        <p:pic>
          <p:nvPicPr>
            <p:cNvPr id="47" name="object 31">
              <a:extLst>
                <a:ext uri="{FF2B5EF4-FFF2-40B4-BE49-F238E27FC236}">
                  <a16:creationId xmlns:a16="http://schemas.microsoft.com/office/drawing/2014/main" id="{412EBCB0-7778-A2D7-A53D-A7C6A687836E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41579" y="2571887"/>
              <a:ext cx="102452" cy="102458"/>
            </a:xfrm>
            <a:prstGeom prst="rect">
              <a:avLst/>
            </a:prstGeom>
          </p:spPr>
        </p:pic>
        <p:pic>
          <p:nvPicPr>
            <p:cNvPr id="48" name="object 32">
              <a:extLst>
                <a:ext uri="{FF2B5EF4-FFF2-40B4-BE49-F238E27FC236}">
                  <a16:creationId xmlns:a16="http://schemas.microsoft.com/office/drawing/2014/main" id="{4F3AF937-7A6E-8ADA-0BA5-F4C9B0F0CEB5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20262" y="2384582"/>
              <a:ext cx="101364" cy="101364"/>
            </a:xfrm>
            <a:prstGeom prst="rect">
              <a:avLst/>
            </a:prstGeom>
          </p:spPr>
        </p:pic>
        <p:pic>
          <p:nvPicPr>
            <p:cNvPr id="49" name="object 33">
              <a:extLst>
                <a:ext uri="{FF2B5EF4-FFF2-40B4-BE49-F238E27FC236}">
                  <a16:creationId xmlns:a16="http://schemas.microsoft.com/office/drawing/2014/main" id="{51F5C406-2642-62B5-2D14-5A0EBAC202A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17240" y="2270531"/>
              <a:ext cx="101647" cy="101646"/>
            </a:xfrm>
            <a:prstGeom prst="rect">
              <a:avLst/>
            </a:prstGeom>
          </p:spPr>
        </p:pic>
        <p:pic>
          <p:nvPicPr>
            <p:cNvPr id="50" name="object 34">
              <a:extLst>
                <a:ext uri="{FF2B5EF4-FFF2-40B4-BE49-F238E27FC236}">
                  <a16:creationId xmlns:a16="http://schemas.microsoft.com/office/drawing/2014/main" id="{EE84A5D9-4717-7B18-3763-7D51FC5B992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23522" y="2231963"/>
              <a:ext cx="102463" cy="102448"/>
            </a:xfrm>
            <a:prstGeom prst="rect">
              <a:avLst/>
            </a:prstGeom>
          </p:spPr>
        </p:pic>
        <p:pic>
          <p:nvPicPr>
            <p:cNvPr id="51" name="object 35">
              <a:extLst>
                <a:ext uri="{FF2B5EF4-FFF2-40B4-BE49-F238E27FC236}">
                  <a16:creationId xmlns:a16="http://schemas.microsoft.com/office/drawing/2014/main" id="{E44A8BBF-6FA8-35B8-E88D-5478D065AFFF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30617" y="2270541"/>
              <a:ext cx="101647" cy="101648"/>
            </a:xfrm>
            <a:prstGeom prst="rect">
              <a:avLst/>
            </a:prstGeom>
          </p:spPr>
        </p:pic>
        <p:pic>
          <p:nvPicPr>
            <p:cNvPr id="52" name="object 36">
              <a:extLst>
                <a:ext uri="{FF2B5EF4-FFF2-40B4-BE49-F238E27FC236}">
                  <a16:creationId xmlns:a16="http://schemas.microsoft.com/office/drawing/2014/main" id="{6D3E8F63-7F4C-ED43-3DF4-F884917DF8A6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127885" y="2384580"/>
              <a:ext cx="101364" cy="101364"/>
            </a:xfrm>
            <a:prstGeom prst="rect">
              <a:avLst/>
            </a:prstGeom>
          </p:spPr>
        </p:pic>
        <p:pic>
          <p:nvPicPr>
            <p:cNvPr id="53" name="object 37">
              <a:extLst>
                <a:ext uri="{FF2B5EF4-FFF2-40B4-BE49-F238E27FC236}">
                  <a16:creationId xmlns:a16="http://schemas.microsoft.com/office/drawing/2014/main" id="{C0D5724D-440A-18CA-1E23-CE5143E865D7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705474" y="2571876"/>
              <a:ext cx="102452" cy="102459"/>
            </a:xfrm>
            <a:prstGeom prst="rect">
              <a:avLst/>
            </a:prstGeom>
          </p:spPr>
        </p:pic>
        <p:pic>
          <p:nvPicPr>
            <p:cNvPr id="54" name="object 38">
              <a:extLst>
                <a:ext uri="{FF2B5EF4-FFF2-40B4-BE49-F238E27FC236}">
                  <a16:creationId xmlns:a16="http://schemas.microsoft.com/office/drawing/2014/main" id="{E1ECDAD3-6586-C52C-1C31-E76C09E5B14A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99346" y="6467394"/>
              <a:ext cx="101198" cy="101198"/>
            </a:xfrm>
            <a:prstGeom prst="rect">
              <a:avLst/>
            </a:prstGeom>
          </p:spPr>
        </p:pic>
        <p:pic>
          <p:nvPicPr>
            <p:cNvPr id="55" name="object 39">
              <a:extLst>
                <a:ext uri="{FF2B5EF4-FFF2-40B4-BE49-F238E27FC236}">
                  <a16:creationId xmlns:a16="http://schemas.microsoft.com/office/drawing/2014/main" id="{880E1AEB-503A-7403-2F90-B3CC56A03368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73230" y="5314605"/>
              <a:ext cx="102222" cy="102222"/>
            </a:xfrm>
            <a:prstGeom prst="rect">
              <a:avLst/>
            </a:prstGeom>
          </p:spPr>
        </p:pic>
        <p:pic>
          <p:nvPicPr>
            <p:cNvPr id="56" name="object 40">
              <a:extLst>
                <a:ext uri="{FF2B5EF4-FFF2-40B4-BE49-F238E27FC236}">
                  <a16:creationId xmlns:a16="http://schemas.microsoft.com/office/drawing/2014/main" id="{A5C262C5-6811-63D5-4296-ABDB61DF015A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40748" y="5876063"/>
              <a:ext cx="102108" cy="102108"/>
            </a:xfrm>
            <a:prstGeom prst="rect">
              <a:avLst/>
            </a:prstGeom>
          </p:spPr>
        </p:pic>
        <p:pic>
          <p:nvPicPr>
            <p:cNvPr id="57" name="object 41">
              <a:extLst>
                <a:ext uri="{FF2B5EF4-FFF2-40B4-BE49-F238E27FC236}">
                  <a16:creationId xmlns:a16="http://schemas.microsoft.com/office/drawing/2014/main" id="{A939ED13-3B65-C15F-B0A4-20EF6B25A82E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91243" y="4796992"/>
              <a:ext cx="101201" cy="101201"/>
            </a:xfrm>
            <a:prstGeom prst="rect">
              <a:avLst/>
            </a:prstGeom>
          </p:spPr>
        </p:pic>
        <p:pic>
          <p:nvPicPr>
            <p:cNvPr id="58" name="object 42">
              <a:extLst>
                <a:ext uri="{FF2B5EF4-FFF2-40B4-BE49-F238E27FC236}">
                  <a16:creationId xmlns:a16="http://schemas.microsoft.com/office/drawing/2014/main" id="{49F88113-7092-88C1-3814-19BF10374190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85261" y="4334296"/>
              <a:ext cx="102459" cy="102459"/>
            </a:xfrm>
            <a:prstGeom prst="rect">
              <a:avLst/>
            </a:prstGeom>
          </p:spPr>
        </p:pic>
        <p:pic>
          <p:nvPicPr>
            <p:cNvPr id="59" name="object 43">
              <a:extLst>
                <a:ext uri="{FF2B5EF4-FFF2-40B4-BE49-F238E27FC236}">
                  <a16:creationId xmlns:a16="http://schemas.microsoft.com/office/drawing/2014/main" id="{88428E24-1C1F-4FAD-A7F2-EEB61AD0AA2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47960" y="3940290"/>
              <a:ext cx="101198" cy="101199"/>
            </a:xfrm>
            <a:prstGeom prst="rect">
              <a:avLst/>
            </a:prstGeom>
          </p:spPr>
        </p:pic>
        <p:pic>
          <p:nvPicPr>
            <p:cNvPr id="60" name="object 44">
              <a:extLst>
                <a:ext uri="{FF2B5EF4-FFF2-40B4-BE49-F238E27FC236}">
                  <a16:creationId xmlns:a16="http://schemas.microsoft.com/office/drawing/2014/main" id="{61A3B5BA-E6F1-AE0D-A470-765415D73A24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27042" y="3389792"/>
              <a:ext cx="102108" cy="102108"/>
            </a:xfrm>
            <a:prstGeom prst="rect">
              <a:avLst/>
            </a:prstGeom>
          </p:spPr>
        </p:pic>
        <p:pic>
          <p:nvPicPr>
            <p:cNvPr id="61" name="object 45">
              <a:extLst>
                <a:ext uri="{FF2B5EF4-FFF2-40B4-BE49-F238E27FC236}">
                  <a16:creationId xmlns:a16="http://schemas.microsoft.com/office/drawing/2014/main" id="{7BAA8C58-94E3-07A0-6F5B-4721517AC456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65571" y="3622278"/>
              <a:ext cx="102222" cy="102222"/>
            </a:xfrm>
            <a:prstGeom prst="rect">
              <a:avLst/>
            </a:prstGeom>
          </p:spPr>
        </p:pic>
        <p:pic>
          <p:nvPicPr>
            <p:cNvPr id="62" name="object 46">
              <a:extLst>
                <a:ext uri="{FF2B5EF4-FFF2-40B4-BE49-F238E27FC236}">
                  <a16:creationId xmlns:a16="http://schemas.microsoft.com/office/drawing/2014/main" id="{D55F378C-0A56-FD87-ABA2-AD01DCA7CC12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318366" y="3248390"/>
              <a:ext cx="101198" cy="101198"/>
            </a:xfrm>
            <a:prstGeom prst="rect">
              <a:avLst/>
            </a:prstGeom>
          </p:spPr>
        </p:pic>
        <p:pic>
          <p:nvPicPr>
            <p:cNvPr id="63" name="object 47">
              <a:extLst>
                <a:ext uri="{FF2B5EF4-FFF2-40B4-BE49-F238E27FC236}">
                  <a16:creationId xmlns:a16="http://schemas.microsoft.com/office/drawing/2014/main" id="{EE5B7727-B405-B3F3-39FB-3D61CDD50D8E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923522" y="3200085"/>
              <a:ext cx="102463" cy="102448"/>
            </a:xfrm>
            <a:prstGeom prst="rect">
              <a:avLst/>
            </a:prstGeom>
          </p:spPr>
        </p:pic>
        <p:pic>
          <p:nvPicPr>
            <p:cNvPr id="64" name="object 48">
              <a:extLst>
                <a:ext uri="{FF2B5EF4-FFF2-40B4-BE49-F238E27FC236}">
                  <a16:creationId xmlns:a16="http://schemas.microsoft.com/office/drawing/2014/main" id="{3E4483F4-749B-33FB-32E9-78CB34216DAE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529949" y="3248389"/>
              <a:ext cx="101198" cy="101198"/>
            </a:xfrm>
            <a:prstGeom prst="rect">
              <a:avLst/>
            </a:prstGeom>
          </p:spPr>
        </p:pic>
        <p:pic>
          <p:nvPicPr>
            <p:cNvPr id="65" name="object 49">
              <a:extLst>
                <a:ext uri="{FF2B5EF4-FFF2-40B4-BE49-F238E27FC236}">
                  <a16:creationId xmlns:a16="http://schemas.microsoft.com/office/drawing/2014/main" id="{0658ECBE-1916-59B0-6CBF-F6427F5C40F8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681714" y="3622276"/>
              <a:ext cx="102226" cy="102222"/>
            </a:xfrm>
            <a:prstGeom prst="rect">
              <a:avLst/>
            </a:prstGeom>
          </p:spPr>
        </p:pic>
        <p:pic>
          <p:nvPicPr>
            <p:cNvPr id="66" name="object 50">
              <a:extLst>
                <a:ext uri="{FF2B5EF4-FFF2-40B4-BE49-F238E27FC236}">
                  <a16:creationId xmlns:a16="http://schemas.microsoft.com/office/drawing/2014/main" id="{00894DAB-4636-8F29-B29D-AD322EA8624E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120367" y="3389791"/>
              <a:ext cx="102108" cy="102108"/>
            </a:xfrm>
            <a:prstGeom prst="rect">
              <a:avLst/>
            </a:prstGeom>
          </p:spPr>
        </p:pic>
        <p:pic>
          <p:nvPicPr>
            <p:cNvPr id="67" name="object 51">
              <a:extLst>
                <a:ext uri="{FF2B5EF4-FFF2-40B4-BE49-F238E27FC236}">
                  <a16:creationId xmlns:a16="http://schemas.microsoft.com/office/drawing/2014/main" id="{ABAD23A0-C92D-0029-5158-E6831478F658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35352" y="6769253"/>
              <a:ext cx="101900" cy="88746"/>
            </a:xfrm>
            <a:prstGeom prst="rect">
              <a:avLst/>
            </a:prstGeom>
          </p:spPr>
        </p:pic>
        <p:pic>
          <p:nvPicPr>
            <p:cNvPr id="68" name="object 52">
              <a:extLst>
                <a:ext uri="{FF2B5EF4-FFF2-40B4-BE49-F238E27FC236}">
                  <a16:creationId xmlns:a16="http://schemas.microsoft.com/office/drawing/2014/main" id="{527734C1-6F89-B10A-1CB4-6596B042D4B5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161485" y="6175230"/>
              <a:ext cx="102109" cy="102108"/>
            </a:xfrm>
            <a:prstGeom prst="rect">
              <a:avLst/>
            </a:prstGeom>
          </p:spPr>
        </p:pic>
        <p:pic>
          <p:nvPicPr>
            <p:cNvPr id="69" name="object 53">
              <a:extLst>
                <a:ext uri="{FF2B5EF4-FFF2-40B4-BE49-F238E27FC236}">
                  <a16:creationId xmlns:a16="http://schemas.microsoft.com/office/drawing/2014/main" id="{6AB64A35-F91F-3F26-226B-BD4DC4169130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08646" y="5620767"/>
              <a:ext cx="101699" cy="101697"/>
            </a:xfrm>
            <a:prstGeom prst="rect">
              <a:avLst/>
            </a:prstGeom>
          </p:spPr>
        </p:pic>
        <p:pic>
          <p:nvPicPr>
            <p:cNvPr id="70" name="object 54">
              <a:extLst>
                <a:ext uri="{FF2B5EF4-FFF2-40B4-BE49-F238E27FC236}">
                  <a16:creationId xmlns:a16="http://schemas.microsoft.com/office/drawing/2014/main" id="{5FD3298F-1447-4CA3-A460-5D0B284923DE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65228" y="5129241"/>
              <a:ext cx="102318" cy="102318"/>
            </a:xfrm>
            <a:prstGeom prst="rect">
              <a:avLst/>
            </a:prstGeom>
          </p:spPr>
        </p:pic>
        <p:pic>
          <p:nvPicPr>
            <p:cNvPr id="71" name="object 55">
              <a:extLst>
                <a:ext uri="{FF2B5EF4-FFF2-40B4-BE49-F238E27FC236}">
                  <a16:creationId xmlns:a16="http://schemas.microsoft.com/office/drawing/2014/main" id="{578FA2F8-8D5E-6ECA-14AB-EAEB55BDAE7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17007" y="4723517"/>
              <a:ext cx="101199" cy="101201"/>
            </a:xfrm>
            <a:prstGeom prst="rect">
              <a:avLst/>
            </a:prstGeom>
          </p:spPr>
        </p:pic>
        <p:pic>
          <p:nvPicPr>
            <p:cNvPr id="72" name="object 56">
              <a:extLst>
                <a:ext uri="{FF2B5EF4-FFF2-40B4-BE49-F238E27FC236}">
                  <a16:creationId xmlns:a16="http://schemas.microsoft.com/office/drawing/2014/main" id="{6DD1F7AB-37AE-DAC8-B283-AB65329151D6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42203" y="4419289"/>
              <a:ext cx="102462" cy="102472"/>
            </a:xfrm>
            <a:prstGeom prst="rect">
              <a:avLst/>
            </a:prstGeom>
          </p:spPr>
        </p:pic>
        <p:pic>
          <p:nvPicPr>
            <p:cNvPr id="73" name="object 57">
              <a:extLst>
                <a:ext uri="{FF2B5EF4-FFF2-40B4-BE49-F238E27FC236}">
                  <a16:creationId xmlns:a16="http://schemas.microsoft.com/office/drawing/2014/main" id="{01F75168-7660-44D5-FF5C-634D95B4D52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20586" y="4232584"/>
              <a:ext cx="100633" cy="100633"/>
            </a:xfrm>
            <a:prstGeom prst="rect">
              <a:avLst/>
            </a:prstGeom>
          </p:spPr>
        </p:pic>
        <p:pic>
          <p:nvPicPr>
            <p:cNvPr id="74" name="object 58">
              <a:extLst>
                <a:ext uri="{FF2B5EF4-FFF2-40B4-BE49-F238E27FC236}">
                  <a16:creationId xmlns:a16="http://schemas.microsoft.com/office/drawing/2014/main" id="{0B8F1EBF-9930-0CA5-3E5F-9CCF2DEF3870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923522" y="4168207"/>
              <a:ext cx="102463" cy="102448"/>
            </a:xfrm>
            <a:prstGeom prst="rect">
              <a:avLst/>
            </a:prstGeom>
          </p:spPr>
        </p:pic>
        <p:pic>
          <p:nvPicPr>
            <p:cNvPr id="75" name="object 59">
              <a:extLst>
                <a:ext uri="{FF2B5EF4-FFF2-40B4-BE49-F238E27FC236}">
                  <a16:creationId xmlns:a16="http://schemas.microsoft.com/office/drawing/2014/main" id="{34ED5C16-DDBA-F5A6-8B33-A2386C578D28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104824" y="4419281"/>
              <a:ext cx="102462" cy="102472"/>
            </a:xfrm>
            <a:prstGeom prst="rect">
              <a:avLst/>
            </a:prstGeom>
          </p:spPr>
        </p:pic>
        <p:pic>
          <p:nvPicPr>
            <p:cNvPr id="76" name="object 60">
              <a:extLst>
                <a:ext uri="{FF2B5EF4-FFF2-40B4-BE49-F238E27FC236}">
                  <a16:creationId xmlns:a16="http://schemas.microsoft.com/office/drawing/2014/main" id="{8396C03E-272B-4714-DD8F-8604821E85F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28288" y="4232587"/>
              <a:ext cx="100633" cy="100633"/>
            </a:xfrm>
            <a:prstGeom prst="rect">
              <a:avLst/>
            </a:prstGeom>
          </p:spPr>
        </p:pic>
        <p:pic>
          <p:nvPicPr>
            <p:cNvPr id="77" name="object 61">
              <a:extLst>
                <a:ext uri="{FF2B5EF4-FFF2-40B4-BE49-F238E27FC236}">
                  <a16:creationId xmlns:a16="http://schemas.microsoft.com/office/drawing/2014/main" id="{F2B25C60-1941-41CC-C8BE-989702CB3948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631294" y="4723515"/>
              <a:ext cx="101198" cy="101201"/>
            </a:xfrm>
            <a:prstGeom prst="rect">
              <a:avLst/>
            </a:prstGeom>
          </p:spPr>
        </p:pic>
        <p:pic>
          <p:nvPicPr>
            <p:cNvPr id="78" name="object 62">
              <a:extLst>
                <a:ext uri="{FF2B5EF4-FFF2-40B4-BE49-F238E27FC236}">
                  <a16:creationId xmlns:a16="http://schemas.microsoft.com/office/drawing/2014/main" id="{81103189-1FD5-ABA2-E1BA-6238AA978C55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081955" y="5129236"/>
              <a:ext cx="102318" cy="102318"/>
            </a:xfrm>
            <a:prstGeom prst="rect">
              <a:avLst/>
            </a:prstGeom>
          </p:spPr>
        </p:pic>
        <p:pic>
          <p:nvPicPr>
            <p:cNvPr id="79" name="object 63">
              <a:extLst>
                <a:ext uri="{FF2B5EF4-FFF2-40B4-BE49-F238E27FC236}">
                  <a16:creationId xmlns:a16="http://schemas.microsoft.com/office/drawing/2014/main" id="{29B9F6BB-0F23-0A95-CCD1-59020EF79206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82224" y="6474397"/>
              <a:ext cx="102108" cy="102108"/>
            </a:xfrm>
            <a:prstGeom prst="rect">
              <a:avLst/>
            </a:prstGeom>
          </p:spPr>
        </p:pic>
        <p:pic>
          <p:nvPicPr>
            <p:cNvPr id="80" name="object 64">
              <a:extLst>
                <a:ext uri="{FF2B5EF4-FFF2-40B4-BE49-F238E27FC236}">
                  <a16:creationId xmlns:a16="http://schemas.microsoft.com/office/drawing/2014/main" id="{56F28D5A-0F99-B5D7-9DE7-B311DDA342C7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357697" y="5935088"/>
              <a:ext cx="101201" cy="101201"/>
            </a:xfrm>
            <a:prstGeom prst="rect">
              <a:avLst/>
            </a:prstGeom>
          </p:spPr>
        </p:pic>
        <p:pic>
          <p:nvPicPr>
            <p:cNvPr id="81" name="object 65">
              <a:extLst>
                <a:ext uri="{FF2B5EF4-FFF2-40B4-BE49-F238E27FC236}">
                  <a16:creationId xmlns:a16="http://schemas.microsoft.com/office/drawing/2014/main" id="{615A3472-7CD5-C06F-762B-E9BA0F79060D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786056" y="5506745"/>
              <a:ext cx="101193" cy="101200"/>
            </a:xfrm>
            <a:prstGeom prst="rect">
              <a:avLst/>
            </a:prstGeom>
          </p:spPr>
        </p:pic>
        <p:pic>
          <p:nvPicPr>
            <p:cNvPr id="82" name="object 66">
              <a:extLst>
                <a:ext uri="{FF2B5EF4-FFF2-40B4-BE49-F238E27FC236}">
                  <a16:creationId xmlns:a16="http://schemas.microsoft.com/office/drawing/2014/main" id="{6FBA0582-9BBA-02D4-FACB-813D2F388433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25376" y="5231269"/>
              <a:ext cx="102107" cy="102108"/>
            </a:xfrm>
            <a:prstGeom prst="rect">
              <a:avLst/>
            </a:prstGeom>
          </p:spPr>
        </p:pic>
        <p:pic>
          <p:nvPicPr>
            <p:cNvPr id="83" name="object 67">
              <a:extLst>
                <a:ext uri="{FF2B5EF4-FFF2-40B4-BE49-F238E27FC236}">
                  <a16:creationId xmlns:a16="http://schemas.microsoft.com/office/drawing/2014/main" id="{7AD17954-8F33-2EE1-2D66-63A4C51F52C5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923522" y="5136327"/>
              <a:ext cx="102463" cy="102448"/>
            </a:xfrm>
            <a:prstGeom prst="rect">
              <a:avLst/>
            </a:prstGeom>
          </p:spPr>
        </p:pic>
        <p:pic>
          <p:nvPicPr>
            <p:cNvPr id="84" name="object 68">
              <a:extLst>
                <a:ext uri="{FF2B5EF4-FFF2-40B4-BE49-F238E27FC236}">
                  <a16:creationId xmlns:a16="http://schemas.microsoft.com/office/drawing/2014/main" id="{4CCA5507-5E76-E5E3-5B6F-E388C4D94801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062247" y="5506741"/>
              <a:ext cx="101193" cy="101200"/>
            </a:xfrm>
            <a:prstGeom prst="rect">
              <a:avLst/>
            </a:prstGeom>
          </p:spPr>
        </p:pic>
        <p:pic>
          <p:nvPicPr>
            <p:cNvPr id="85" name="object 69">
              <a:extLst>
                <a:ext uri="{FF2B5EF4-FFF2-40B4-BE49-F238E27FC236}">
                  <a16:creationId xmlns:a16="http://schemas.microsoft.com/office/drawing/2014/main" id="{D876E8B4-04B8-2D55-93AA-61C2D54E87BA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522036" y="5231268"/>
              <a:ext cx="102107" cy="102108"/>
            </a:xfrm>
            <a:prstGeom prst="rect">
              <a:avLst/>
            </a:prstGeom>
          </p:spPr>
        </p:pic>
        <p:pic>
          <p:nvPicPr>
            <p:cNvPr id="86" name="object 70">
              <a:extLst>
                <a:ext uri="{FF2B5EF4-FFF2-40B4-BE49-F238E27FC236}">
                  <a16:creationId xmlns:a16="http://schemas.microsoft.com/office/drawing/2014/main" id="{09A5B208-83DB-C06B-4F81-7F37DEF943D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90604" y="5935097"/>
              <a:ext cx="101201" cy="101200"/>
            </a:xfrm>
            <a:prstGeom prst="rect">
              <a:avLst/>
            </a:prstGeom>
          </p:spPr>
        </p:pic>
        <p:pic>
          <p:nvPicPr>
            <p:cNvPr id="87" name="object 71">
              <a:extLst>
                <a:ext uri="{FF2B5EF4-FFF2-40B4-BE49-F238E27FC236}">
                  <a16:creationId xmlns:a16="http://schemas.microsoft.com/office/drawing/2014/main" id="{DA574B31-86CE-55BC-6314-8DD552A3D791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765174" y="6474419"/>
              <a:ext cx="102109" cy="102108"/>
            </a:xfrm>
            <a:prstGeom prst="rect">
              <a:avLst/>
            </a:prstGeom>
          </p:spPr>
        </p:pic>
        <p:pic>
          <p:nvPicPr>
            <p:cNvPr id="88" name="object 72">
              <a:extLst>
                <a:ext uri="{FF2B5EF4-FFF2-40B4-BE49-F238E27FC236}">
                  <a16:creationId xmlns:a16="http://schemas.microsoft.com/office/drawing/2014/main" id="{85682F01-46BB-BEAE-F2EA-EF9B0FBCDE9F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02963" y="6773562"/>
              <a:ext cx="102107" cy="84437"/>
            </a:xfrm>
            <a:prstGeom prst="rect">
              <a:avLst/>
            </a:prstGeom>
          </p:spPr>
        </p:pic>
        <p:pic>
          <p:nvPicPr>
            <p:cNvPr id="89" name="object 73">
              <a:extLst>
                <a:ext uri="{FF2B5EF4-FFF2-40B4-BE49-F238E27FC236}">
                  <a16:creationId xmlns:a16="http://schemas.microsoft.com/office/drawing/2014/main" id="{8C51CDE4-6D31-46A2-EFE0-C48408BB9BB3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355103" y="6289970"/>
              <a:ext cx="101198" cy="101200"/>
            </a:xfrm>
            <a:prstGeom prst="rect">
              <a:avLst/>
            </a:prstGeom>
          </p:spPr>
        </p:pic>
        <p:pic>
          <p:nvPicPr>
            <p:cNvPr id="90" name="object 74">
              <a:extLst>
                <a:ext uri="{FF2B5EF4-FFF2-40B4-BE49-F238E27FC236}">
                  <a16:creationId xmlns:a16="http://schemas.microsoft.com/office/drawing/2014/main" id="{9FA5D508-F53C-3855-78CA-EEF67A9F3FA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23522" y="6104448"/>
              <a:ext cx="102463" cy="102448"/>
            </a:xfrm>
            <a:prstGeom prst="rect">
              <a:avLst/>
            </a:prstGeom>
          </p:spPr>
        </p:pic>
        <p:pic>
          <p:nvPicPr>
            <p:cNvPr id="91" name="object 75">
              <a:extLst>
                <a:ext uri="{FF2B5EF4-FFF2-40B4-BE49-F238E27FC236}">
                  <a16:creationId xmlns:a16="http://schemas.microsoft.com/office/drawing/2014/main" id="{0D6D6F24-34E3-F703-80C8-1F4E27DCE62B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844437" y="6773586"/>
              <a:ext cx="102108" cy="84413"/>
            </a:xfrm>
            <a:prstGeom prst="rect">
              <a:avLst/>
            </a:prstGeom>
          </p:spPr>
        </p:pic>
        <p:pic>
          <p:nvPicPr>
            <p:cNvPr id="92" name="object 76">
              <a:extLst>
                <a:ext uri="{FF2B5EF4-FFF2-40B4-BE49-F238E27FC236}">
                  <a16:creationId xmlns:a16="http://schemas.microsoft.com/office/drawing/2014/main" id="{B6D351F1-9EBE-F3A4-CD89-2C0E78177A6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3198" y="6289969"/>
              <a:ext cx="101201" cy="101200"/>
            </a:xfrm>
            <a:prstGeom prst="rect">
              <a:avLst/>
            </a:prstGeom>
          </p:spPr>
        </p:pic>
        <p:pic>
          <p:nvPicPr>
            <p:cNvPr id="97" name="object 81">
              <a:extLst>
                <a:ext uri="{FF2B5EF4-FFF2-40B4-BE49-F238E27FC236}">
                  <a16:creationId xmlns:a16="http://schemas.microsoft.com/office/drawing/2014/main" id="{4301EC73-D277-AC19-C383-A07EE2C47FBF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635986" y="938258"/>
              <a:ext cx="6764397" cy="5919742"/>
            </a:xfrm>
            <a:prstGeom prst="rect">
              <a:avLst/>
            </a:prstGeom>
          </p:spPr>
        </p:pic>
      </p:grpSp>
      <p:sp>
        <p:nvSpPr>
          <p:cNvPr id="11" name="Google Shape;11;p14"/>
          <p:cNvSpPr/>
          <p:nvPr/>
        </p:nvSpPr>
        <p:spPr>
          <a:xfrm>
            <a:off x="543826" y="3787732"/>
            <a:ext cx="10193763" cy="276999"/>
          </a:xfrm>
          <a:custGeom>
            <a:avLst/>
            <a:gdLst/>
            <a:ahLst/>
            <a:cxnLst/>
            <a:rect l="l" t="t" r="r" b="b"/>
            <a:pathLst>
              <a:path w="8264817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dirty="0">
              <a:solidFill>
                <a:schemeClr val="dk1"/>
              </a:solidFill>
              <a:latin typeface="Intro Black Caps" panose="02000000000000000000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4"/>
          <p:cNvSpPr/>
          <p:nvPr/>
        </p:nvSpPr>
        <p:spPr>
          <a:xfrm rot="10800000" flipH="1">
            <a:off x="863128" y="3626378"/>
            <a:ext cx="10500079" cy="27699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dirty="0">
              <a:solidFill>
                <a:schemeClr val="dk1"/>
              </a:solidFill>
              <a:latin typeface="Intro Black Caps" panose="02000000000000000000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847675" y="5804194"/>
            <a:ext cx="10209224" cy="276999"/>
          </a:xfrm>
          <a:custGeom>
            <a:avLst/>
            <a:gdLst/>
            <a:ahLst/>
            <a:cxnLst/>
            <a:rect l="l" t="t" r="r" b="b"/>
            <a:pathLst>
              <a:path w="8277352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dirty="0">
              <a:solidFill>
                <a:schemeClr val="dk1"/>
              </a:solidFill>
              <a:latin typeface="Intro Black Caps" panose="02000000000000000000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14"/>
          <p:cNvSpPr/>
          <p:nvPr/>
        </p:nvSpPr>
        <p:spPr>
          <a:xfrm>
            <a:off x="543417" y="5221410"/>
            <a:ext cx="10194170" cy="276999"/>
          </a:xfrm>
          <a:custGeom>
            <a:avLst/>
            <a:gdLst/>
            <a:ahLst/>
            <a:cxnLst/>
            <a:rect l="l" t="t" r="r" b="b"/>
            <a:pathLst>
              <a:path w="8265147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dirty="0">
              <a:solidFill>
                <a:schemeClr val="dk1"/>
              </a:solidFill>
              <a:latin typeface="Intro Black Caps" panose="02000000000000000000" pitchFamily="2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" name="Google Shape;15;p14"/>
          <p:cNvGrpSpPr/>
          <p:nvPr/>
        </p:nvGrpSpPr>
        <p:grpSpPr>
          <a:xfrm>
            <a:off x="847668" y="5221413"/>
            <a:ext cx="10515600" cy="859784"/>
            <a:chOff x="847668" y="5221413"/>
            <a:chExt cx="10209239" cy="859784"/>
          </a:xfrm>
        </p:grpSpPr>
        <p:sp>
          <p:nvSpPr>
            <p:cNvPr id="16" name="Google Shape;16;p14"/>
            <p:cNvSpPr/>
            <p:nvPr/>
          </p:nvSpPr>
          <p:spPr>
            <a:xfrm>
              <a:off x="847668" y="5804198"/>
              <a:ext cx="10209239" cy="276999"/>
            </a:xfrm>
            <a:custGeom>
              <a:avLst/>
              <a:gdLst/>
              <a:ahLst/>
              <a:cxnLst/>
              <a:rect l="l" t="t" r="r" b="b"/>
              <a:pathLst>
                <a:path w="8277364" h="120000" extrusionOk="0">
                  <a:moveTo>
                    <a:pt x="8277364" y="0"/>
                  </a:moveTo>
                  <a:lnTo>
                    <a:pt x="0" y="0"/>
                  </a:lnTo>
                </a:path>
              </a:pathLst>
            </a:custGeom>
            <a:noFill/>
            <a:ln w="118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dirty="0">
                <a:solidFill>
                  <a:schemeClr val="dk1"/>
                </a:solidFill>
                <a:latin typeface="Intro Black Caps" panose="02000000000000000000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862737" y="5221413"/>
              <a:ext cx="10194170" cy="276999"/>
            </a:xfrm>
            <a:custGeom>
              <a:avLst/>
              <a:gdLst/>
              <a:ahLst/>
              <a:cxnLst/>
              <a:rect l="l" t="t" r="r" b="b"/>
              <a:pathLst>
                <a:path w="8265147" h="120000" extrusionOk="0">
                  <a:moveTo>
                    <a:pt x="8265147" y="0"/>
                  </a:moveTo>
                  <a:lnTo>
                    <a:pt x="0" y="0"/>
                  </a:lnTo>
                </a:path>
              </a:pathLst>
            </a:custGeom>
            <a:noFill/>
            <a:ln w="118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dirty="0">
                <a:solidFill>
                  <a:schemeClr val="dk1"/>
                </a:solidFill>
                <a:latin typeface="Intro Black Caps" panose="02000000000000000000" pitchFamily="2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Google Shape;18;p14"/>
          <p:cNvSpPr/>
          <p:nvPr/>
        </p:nvSpPr>
        <p:spPr>
          <a:xfrm>
            <a:off x="847660" y="6297048"/>
            <a:ext cx="1752027" cy="276999"/>
          </a:xfrm>
          <a:custGeom>
            <a:avLst/>
            <a:gdLst/>
            <a:ahLst/>
            <a:cxnLst/>
            <a:rect l="l" t="t" r="r" b="b"/>
            <a:pathLst>
              <a:path w="1420494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dirty="0">
              <a:solidFill>
                <a:schemeClr val="dk1"/>
              </a:solidFill>
              <a:latin typeface="Intro Black Caps" panose="02000000000000000000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847662" y="6297043"/>
            <a:ext cx="1752028" cy="276999"/>
          </a:xfrm>
          <a:custGeom>
            <a:avLst/>
            <a:gdLst/>
            <a:ahLst/>
            <a:cxnLst/>
            <a:rect l="l" t="t" r="r" b="b"/>
            <a:pathLst>
              <a:path w="1420495" h="120000" extrusionOk="0">
                <a:moveTo>
                  <a:pt x="1420495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dirty="0">
              <a:solidFill>
                <a:schemeClr val="dk1"/>
              </a:solidFill>
              <a:latin typeface="Intro Black Caps" panose="02000000000000000000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863128" y="3863294"/>
            <a:ext cx="104906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862174" y="5248643"/>
            <a:ext cx="10515600" cy="49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67228" y="5895537"/>
            <a:ext cx="17520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dirty="0">
              <a:latin typeface="Intro Black Caps" panose="02000000000000000000" pitchFamily="2" charset="0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dirty="0">
              <a:latin typeface="Intro Black Caps" panose="02000000000000000000" pitchFamily="2" charset="0"/>
            </a:endParaRPr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862174" y="582653"/>
            <a:ext cx="2172980" cy="217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252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Intro Black Caps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Intro Black Caps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/>
          <p:nvPr/>
        </p:nvSpPr>
        <p:spPr>
          <a:xfrm>
            <a:off x="11259" y="50104"/>
            <a:ext cx="12192000" cy="6858000"/>
          </a:xfrm>
          <a:prstGeom prst="rect">
            <a:avLst/>
          </a:prstGeom>
          <a:gradFill>
            <a:gsLst>
              <a:gs pos="0">
                <a:srgbClr val="00D07C"/>
              </a:gs>
              <a:gs pos="65000">
                <a:srgbClr val="0F9B91"/>
              </a:gs>
              <a:gs pos="100000">
                <a:srgbClr val="0F9B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CF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8"/>
          <p:cNvSpPr/>
          <p:nvPr/>
        </p:nvSpPr>
        <p:spPr>
          <a:xfrm>
            <a:off x="9643793" y="880794"/>
            <a:ext cx="5096413" cy="5096413"/>
          </a:xfrm>
          <a:prstGeom prst="chord">
            <a:avLst>
              <a:gd name="adj1" fmla="val 5394475"/>
              <a:gd name="adj2" fmla="val 16200000"/>
            </a:avLst>
          </a:prstGeom>
          <a:gradFill>
            <a:gsLst>
              <a:gs pos="0">
                <a:srgbClr val="00D07C"/>
              </a:gs>
              <a:gs pos="71000">
                <a:srgbClr val="0F9B91"/>
              </a:gs>
              <a:gs pos="100000">
                <a:srgbClr val="0F9B9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CF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8"/>
          <p:cNvSpPr/>
          <p:nvPr/>
        </p:nvSpPr>
        <p:spPr>
          <a:xfrm>
            <a:off x="828797" y="6182520"/>
            <a:ext cx="10534409" cy="0"/>
          </a:xfrm>
          <a:custGeom>
            <a:avLst/>
            <a:gdLst/>
            <a:ahLst/>
            <a:cxnLst/>
            <a:rect l="l" t="t" r="r" b="b"/>
            <a:pathLst>
              <a:path w="833628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8"/>
          <p:cNvSpPr/>
          <p:nvPr/>
        </p:nvSpPr>
        <p:spPr>
          <a:xfrm>
            <a:off x="3890944" y="5027558"/>
            <a:ext cx="0" cy="440575"/>
          </a:xfrm>
          <a:custGeom>
            <a:avLst/>
            <a:gdLst/>
            <a:ahLst/>
            <a:cxnLst/>
            <a:rect l="l" t="t" r="r" b="b"/>
            <a:pathLst>
              <a:path w="120000" h="440575" extrusionOk="0">
                <a:moveTo>
                  <a:pt x="0" y="440575"/>
                </a:moveTo>
                <a:lnTo>
                  <a:pt x="0" y="440575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8"/>
          <p:cNvSpPr/>
          <p:nvPr/>
        </p:nvSpPr>
        <p:spPr>
          <a:xfrm>
            <a:off x="6055072" y="5651694"/>
            <a:ext cx="0" cy="440575"/>
          </a:xfrm>
          <a:custGeom>
            <a:avLst/>
            <a:gdLst/>
            <a:ahLst/>
            <a:cxnLst/>
            <a:rect l="l" t="t" r="r" b="b"/>
            <a:pathLst>
              <a:path w="120000" h="440575" extrusionOk="0">
                <a:moveTo>
                  <a:pt x="0" y="440575"/>
                </a:moveTo>
                <a:lnTo>
                  <a:pt x="0" y="440575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8218967" y="5027558"/>
            <a:ext cx="0" cy="440575"/>
          </a:xfrm>
          <a:custGeom>
            <a:avLst/>
            <a:gdLst/>
            <a:ahLst/>
            <a:cxnLst/>
            <a:rect l="l" t="t" r="r" b="b"/>
            <a:pathLst>
              <a:path w="120000" h="440575" extrusionOk="0">
                <a:moveTo>
                  <a:pt x="0" y="440575"/>
                </a:moveTo>
                <a:lnTo>
                  <a:pt x="0" y="440575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8"/>
          <p:cNvSpPr/>
          <p:nvPr/>
        </p:nvSpPr>
        <p:spPr>
          <a:xfrm>
            <a:off x="829619" y="1960576"/>
            <a:ext cx="10533140" cy="0"/>
          </a:xfrm>
          <a:custGeom>
            <a:avLst/>
            <a:gdLst/>
            <a:ahLst/>
            <a:cxnLst/>
            <a:rect l="l" t="t" r="r" b="b"/>
            <a:pathLst>
              <a:path w="8335276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8"/>
          <p:cNvSpPr/>
          <p:nvPr/>
        </p:nvSpPr>
        <p:spPr>
          <a:xfrm>
            <a:off x="829621" y="1960575"/>
            <a:ext cx="10533140" cy="0"/>
          </a:xfrm>
          <a:custGeom>
            <a:avLst/>
            <a:gdLst/>
            <a:ahLst/>
            <a:cxnLst/>
            <a:rect l="l" t="t" r="r" b="b"/>
            <a:pathLst>
              <a:path w="8335276" h="120000" extrusionOk="0">
                <a:moveTo>
                  <a:pt x="8335276" y="0"/>
                </a:moveTo>
                <a:lnTo>
                  <a:pt x="0" y="0"/>
                </a:lnTo>
              </a:path>
            </a:pathLst>
          </a:custGeom>
          <a:noFill/>
          <a:ln w="11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828797" y="4936274"/>
            <a:ext cx="10533976" cy="0"/>
          </a:xfrm>
          <a:custGeom>
            <a:avLst/>
            <a:gdLst/>
            <a:ahLst/>
            <a:cxnLst/>
            <a:rect l="l" t="t" r="r" b="b"/>
            <a:pathLst>
              <a:path w="8335937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8"/>
          <p:cNvSpPr/>
          <p:nvPr/>
        </p:nvSpPr>
        <p:spPr>
          <a:xfrm>
            <a:off x="828797" y="5561437"/>
            <a:ext cx="10534409" cy="0"/>
          </a:xfrm>
          <a:custGeom>
            <a:avLst/>
            <a:gdLst/>
            <a:ahLst/>
            <a:cxnLst/>
            <a:rect l="l" t="t" r="r" b="b"/>
            <a:pathLst>
              <a:path w="833628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38200" y="2311767"/>
            <a:ext cx="10515600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067" y="523135"/>
            <a:ext cx="1026732" cy="102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272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Intro Black Caps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Intro Black Caps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1" name="Google Shape;211;p40"/>
          <p:cNvSpPr/>
          <p:nvPr/>
        </p:nvSpPr>
        <p:spPr>
          <a:xfrm rot="10800000" flipH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0"/>
          <p:cNvSpPr/>
          <p:nvPr/>
        </p:nvSpPr>
        <p:spPr>
          <a:xfrm rot="10800000" flipH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40"/>
          <p:cNvGrpSpPr/>
          <p:nvPr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214" name="Google Shape;214;p40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/>
              <a:ahLst/>
              <a:cxnLst/>
              <a:rect l="l" t="t" r="r" b="b"/>
              <a:pathLst>
                <a:path w="465853" h="500713" extrusionOk="0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0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/>
              <a:ahLst/>
              <a:cxnLst/>
              <a:rect l="l" t="t" r="r" b="b"/>
              <a:pathLst>
                <a:path w="359689" h="491206" extrusionOk="0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0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/>
              <a:ahLst/>
              <a:cxnLst/>
              <a:rect l="l" t="t" r="r" b="b"/>
              <a:pathLst>
                <a:path w="285216" h="491206" extrusionOk="0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0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/>
              <a:ahLst/>
              <a:cxnLst/>
              <a:rect l="l" t="t" r="r" b="b"/>
              <a:pathLst>
                <a:path w="454762" h="578355" extrusionOk="0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0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/>
              <a:ahLst/>
              <a:cxnLst/>
              <a:rect l="l" t="t" r="r" b="b"/>
              <a:pathLst>
                <a:path w="473776" h="492790" extrusionOk="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40"/>
          <p:cNvGrpSpPr/>
          <p:nvPr/>
        </p:nvGrpSpPr>
        <p:grpSpPr>
          <a:xfrm>
            <a:off x="1071630" y="2600915"/>
            <a:ext cx="4584666" cy="426044"/>
            <a:chOff x="-9123114" y="-2622591"/>
            <a:chExt cx="5358326" cy="497939"/>
          </a:xfrm>
        </p:grpSpPr>
        <p:sp>
          <p:nvSpPr>
            <p:cNvPr id="220" name="Google Shape;220;p40"/>
            <p:cNvSpPr/>
            <p:nvPr/>
          </p:nvSpPr>
          <p:spPr>
            <a:xfrm>
              <a:off x="-9123114" y="-2619459"/>
              <a:ext cx="366408" cy="485412"/>
            </a:xfrm>
            <a:custGeom>
              <a:avLst/>
              <a:gdLst/>
              <a:ahLst/>
              <a:cxnLst/>
              <a:rect l="l" t="t" r="r" b="b"/>
              <a:pathLst>
                <a:path w="366408" h="485412" extrusionOk="0">
                  <a:moveTo>
                    <a:pt x="36014" y="1566"/>
                  </a:moveTo>
                  <a:lnTo>
                    <a:pt x="36014" y="233311"/>
                  </a:lnTo>
                  <a:cubicBezTo>
                    <a:pt x="98648" y="233311"/>
                    <a:pt x="139360" y="227048"/>
                    <a:pt x="159716" y="216087"/>
                  </a:cubicBezTo>
                  <a:cubicBezTo>
                    <a:pt x="169111" y="209823"/>
                    <a:pt x="180072" y="198862"/>
                    <a:pt x="189467" y="183204"/>
                  </a:cubicBezTo>
                  <a:cubicBezTo>
                    <a:pt x="198862" y="165980"/>
                    <a:pt x="205126" y="153453"/>
                    <a:pt x="208258" y="142492"/>
                  </a:cubicBezTo>
                  <a:cubicBezTo>
                    <a:pt x="211389" y="133097"/>
                    <a:pt x="216087" y="115873"/>
                    <a:pt x="223916" y="93951"/>
                  </a:cubicBezTo>
                  <a:cubicBezTo>
                    <a:pt x="231745" y="68897"/>
                    <a:pt x="239574" y="50107"/>
                    <a:pt x="248970" y="36014"/>
                  </a:cubicBezTo>
                  <a:cubicBezTo>
                    <a:pt x="258365" y="21922"/>
                    <a:pt x="272457" y="12527"/>
                    <a:pt x="289682" y="6263"/>
                  </a:cubicBezTo>
                  <a:cubicBezTo>
                    <a:pt x="308472" y="0"/>
                    <a:pt x="330394" y="-1566"/>
                    <a:pt x="357013" y="3132"/>
                  </a:cubicBezTo>
                  <a:lnTo>
                    <a:pt x="357013" y="28185"/>
                  </a:lnTo>
                  <a:cubicBezTo>
                    <a:pt x="324130" y="25054"/>
                    <a:pt x="302208" y="28185"/>
                    <a:pt x="289682" y="40712"/>
                  </a:cubicBezTo>
                  <a:cubicBezTo>
                    <a:pt x="277155" y="53239"/>
                    <a:pt x="263062" y="72029"/>
                    <a:pt x="253667" y="103346"/>
                  </a:cubicBezTo>
                  <a:cubicBezTo>
                    <a:pt x="247404" y="125268"/>
                    <a:pt x="241140" y="142492"/>
                    <a:pt x="238009" y="153453"/>
                  </a:cubicBezTo>
                  <a:cubicBezTo>
                    <a:pt x="233311" y="164414"/>
                    <a:pt x="227048" y="178506"/>
                    <a:pt x="217653" y="195731"/>
                  </a:cubicBezTo>
                  <a:cubicBezTo>
                    <a:pt x="208258" y="212955"/>
                    <a:pt x="197297" y="225482"/>
                    <a:pt x="186336" y="234877"/>
                  </a:cubicBezTo>
                  <a:lnTo>
                    <a:pt x="366408" y="480715"/>
                  </a:lnTo>
                  <a:lnTo>
                    <a:pt x="366408" y="485412"/>
                  </a:lnTo>
                  <a:lnTo>
                    <a:pt x="325696" y="485412"/>
                  </a:lnTo>
                  <a:lnTo>
                    <a:pt x="156585" y="250535"/>
                  </a:lnTo>
                  <a:cubicBezTo>
                    <a:pt x="139360" y="259930"/>
                    <a:pt x="98648" y="263062"/>
                    <a:pt x="36014" y="263062"/>
                  </a:cubicBezTo>
                  <a:lnTo>
                    <a:pt x="36014" y="485412"/>
                  </a:lnTo>
                  <a:lnTo>
                    <a:pt x="0" y="485412"/>
                  </a:lnTo>
                  <a:lnTo>
                    <a:pt x="0" y="0"/>
                  </a:lnTo>
                  <a:lnTo>
                    <a:pt x="360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0"/>
            <p:cNvSpPr/>
            <p:nvPr/>
          </p:nvSpPr>
          <p:spPr>
            <a:xfrm>
              <a:off x="-8654925" y="-2622591"/>
              <a:ext cx="490109" cy="497939"/>
            </a:xfrm>
            <a:custGeom>
              <a:avLst/>
              <a:gdLst/>
              <a:ahLst/>
              <a:cxnLst/>
              <a:rect l="l" t="t" r="r" b="b"/>
              <a:pathLst>
                <a:path w="490109" h="497939" extrusionOk="0">
                  <a:moveTo>
                    <a:pt x="490110" y="247404"/>
                  </a:moveTo>
                  <a:cubicBezTo>
                    <a:pt x="490110" y="320998"/>
                    <a:pt x="466622" y="380501"/>
                    <a:pt x="421213" y="427476"/>
                  </a:cubicBezTo>
                  <a:cubicBezTo>
                    <a:pt x="375803" y="474451"/>
                    <a:pt x="316301" y="497939"/>
                    <a:pt x="244272" y="497939"/>
                  </a:cubicBezTo>
                  <a:cubicBezTo>
                    <a:pt x="173809" y="497939"/>
                    <a:pt x="114307" y="474451"/>
                    <a:pt x="68897" y="429042"/>
                  </a:cubicBezTo>
                  <a:cubicBezTo>
                    <a:pt x="23488" y="383632"/>
                    <a:pt x="0" y="322564"/>
                    <a:pt x="0" y="248970"/>
                  </a:cubicBezTo>
                  <a:cubicBezTo>
                    <a:pt x="0" y="175375"/>
                    <a:pt x="23488" y="114307"/>
                    <a:pt x="68897" y="68897"/>
                  </a:cubicBezTo>
                  <a:cubicBezTo>
                    <a:pt x="115873" y="21922"/>
                    <a:pt x="173809" y="0"/>
                    <a:pt x="244272" y="0"/>
                  </a:cubicBezTo>
                  <a:cubicBezTo>
                    <a:pt x="314735" y="0"/>
                    <a:pt x="374237" y="23488"/>
                    <a:pt x="421213" y="68897"/>
                  </a:cubicBezTo>
                  <a:cubicBezTo>
                    <a:pt x="468188" y="112741"/>
                    <a:pt x="490110" y="172243"/>
                    <a:pt x="490110" y="247404"/>
                  </a:cubicBezTo>
                  <a:close/>
                  <a:moveTo>
                    <a:pt x="93951" y="90819"/>
                  </a:moveTo>
                  <a:cubicBezTo>
                    <a:pt x="54805" y="131531"/>
                    <a:pt x="34449" y="183204"/>
                    <a:pt x="34449" y="247404"/>
                  </a:cubicBezTo>
                  <a:cubicBezTo>
                    <a:pt x="34449" y="311603"/>
                    <a:pt x="54805" y="363276"/>
                    <a:pt x="93951" y="403988"/>
                  </a:cubicBezTo>
                  <a:cubicBezTo>
                    <a:pt x="133097" y="444700"/>
                    <a:pt x="183204" y="465056"/>
                    <a:pt x="244272" y="465056"/>
                  </a:cubicBezTo>
                  <a:cubicBezTo>
                    <a:pt x="305340" y="465056"/>
                    <a:pt x="355447" y="444700"/>
                    <a:pt x="394593" y="403988"/>
                  </a:cubicBezTo>
                  <a:cubicBezTo>
                    <a:pt x="435305" y="363276"/>
                    <a:pt x="455661" y="310038"/>
                    <a:pt x="455661" y="247404"/>
                  </a:cubicBezTo>
                  <a:cubicBezTo>
                    <a:pt x="455661" y="184770"/>
                    <a:pt x="435305" y="131531"/>
                    <a:pt x="396159" y="90819"/>
                  </a:cubicBezTo>
                  <a:cubicBezTo>
                    <a:pt x="357013" y="50107"/>
                    <a:pt x="306906" y="29751"/>
                    <a:pt x="245838" y="29751"/>
                  </a:cubicBezTo>
                  <a:cubicBezTo>
                    <a:pt x="184770" y="29751"/>
                    <a:pt x="134663" y="50107"/>
                    <a:pt x="93951" y="908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0"/>
            <p:cNvSpPr/>
            <p:nvPr/>
          </p:nvSpPr>
          <p:spPr>
            <a:xfrm>
              <a:off x="-8006665" y="-2619459"/>
              <a:ext cx="433739" cy="485412"/>
            </a:xfrm>
            <a:custGeom>
              <a:avLst/>
              <a:gdLst/>
              <a:ahLst/>
              <a:cxnLst/>
              <a:rect l="l" t="t" r="r" b="b"/>
              <a:pathLst>
                <a:path w="433739" h="485412" extrusionOk="0">
                  <a:moveTo>
                    <a:pt x="217653" y="291247"/>
                  </a:moveTo>
                  <a:lnTo>
                    <a:pt x="418081" y="0"/>
                  </a:lnTo>
                  <a:lnTo>
                    <a:pt x="433739" y="0"/>
                  </a:lnTo>
                  <a:lnTo>
                    <a:pt x="433739" y="485412"/>
                  </a:lnTo>
                  <a:lnTo>
                    <a:pt x="397725" y="485412"/>
                  </a:lnTo>
                  <a:lnTo>
                    <a:pt x="397725" y="87687"/>
                  </a:lnTo>
                  <a:lnTo>
                    <a:pt x="220784" y="344486"/>
                  </a:lnTo>
                  <a:lnTo>
                    <a:pt x="214521" y="344486"/>
                  </a:lnTo>
                  <a:lnTo>
                    <a:pt x="36014" y="87687"/>
                  </a:lnTo>
                  <a:lnTo>
                    <a:pt x="36014" y="485412"/>
                  </a:lnTo>
                  <a:lnTo>
                    <a:pt x="0" y="485412"/>
                  </a:lnTo>
                  <a:lnTo>
                    <a:pt x="0" y="0"/>
                  </a:lnTo>
                  <a:lnTo>
                    <a:pt x="14093" y="0"/>
                  </a:lnTo>
                  <a:lnTo>
                    <a:pt x="217653" y="291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0"/>
            <p:cNvSpPr/>
            <p:nvPr/>
          </p:nvSpPr>
          <p:spPr>
            <a:xfrm>
              <a:off x="-7408512" y="-2619459"/>
              <a:ext cx="513597" cy="485412"/>
            </a:xfrm>
            <a:custGeom>
              <a:avLst/>
              <a:gdLst/>
              <a:ahLst/>
              <a:cxnLst/>
              <a:rect l="l" t="t" r="r" b="b"/>
              <a:pathLst>
                <a:path w="513597" h="485412" extrusionOk="0">
                  <a:moveTo>
                    <a:pt x="241140" y="485412"/>
                  </a:moveTo>
                  <a:lnTo>
                    <a:pt x="241140" y="430608"/>
                  </a:lnTo>
                  <a:cubicBezTo>
                    <a:pt x="208258" y="430608"/>
                    <a:pt x="178507" y="425910"/>
                    <a:pt x="151887" y="419647"/>
                  </a:cubicBezTo>
                  <a:cubicBezTo>
                    <a:pt x="123702" y="413383"/>
                    <a:pt x="98648" y="402422"/>
                    <a:pt x="75161" y="388330"/>
                  </a:cubicBezTo>
                  <a:cubicBezTo>
                    <a:pt x="51673" y="374237"/>
                    <a:pt x="32883" y="355447"/>
                    <a:pt x="20356" y="330394"/>
                  </a:cubicBezTo>
                  <a:cubicBezTo>
                    <a:pt x="6263" y="305340"/>
                    <a:pt x="0" y="277155"/>
                    <a:pt x="0" y="242706"/>
                  </a:cubicBezTo>
                  <a:cubicBezTo>
                    <a:pt x="0" y="208258"/>
                    <a:pt x="6263" y="180072"/>
                    <a:pt x="20356" y="155019"/>
                  </a:cubicBezTo>
                  <a:cubicBezTo>
                    <a:pt x="34449" y="129965"/>
                    <a:pt x="51673" y="111175"/>
                    <a:pt x="75161" y="97082"/>
                  </a:cubicBezTo>
                  <a:cubicBezTo>
                    <a:pt x="98648" y="82990"/>
                    <a:pt x="123702" y="73595"/>
                    <a:pt x="151887" y="65766"/>
                  </a:cubicBezTo>
                  <a:cubicBezTo>
                    <a:pt x="180072" y="59502"/>
                    <a:pt x="209823" y="54805"/>
                    <a:pt x="241140" y="54805"/>
                  </a:cubicBezTo>
                  <a:lnTo>
                    <a:pt x="241140" y="0"/>
                  </a:lnTo>
                  <a:lnTo>
                    <a:pt x="274023" y="0"/>
                  </a:lnTo>
                  <a:lnTo>
                    <a:pt x="274023" y="53239"/>
                  </a:lnTo>
                  <a:cubicBezTo>
                    <a:pt x="300642" y="53239"/>
                    <a:pt x="324130" y="56370"/>
                    <a:pt x="346052" y="59502"/>
                  </a:cubicBezTo>
                  <a:cubicBezTo>
                    <a:pt x="367974" y="64200"/>
                    <a:pt x="389896" y="70463"/>
                    <a:pt x="411818" y="79858"/>
                  </a:cubicBezTo>
                  <a:cubicBezTo>
                    <a:pt x="432174" y="89253"/>
                    <a:pt x="450964" y="100214"/>
                    <a:pt x="465056" y="114307"/>
                  </a:cubicBezTo>
                  <a:cubicBezTo>
                    <a:pt x="480715" y="128399"/>
                    <a:pt x="491676" y="145624"/>
                    <a:pt x="501071" y="167546"/>
                  </a:cubicBezTo>
                  <a:cubicBezTo>
                    <a:pt x="510466" y="189467"/>
                    <a:pt x="513598" y="212955"/>
                    <a:pt x="513598" y="241140"/>
                  </a:cubicBezTo>
                  <a:cubicBezTo>
                    <a:pt x="513598" y="275589"/>
                    <a:pt x="507334" y="305340"/>
                    <a:pt x="493242" y="328828"/>
                  </a:cubicBezTo>
                  <a:cubicBezTo>
                    <a:pt x="480715" y="353881"/>
                    <a:pt x="461925" y="372671"/>
                    <a:pt x="438437" y="386764"/>
                  </a:cubicBezTo>
                  <a:cubicBezTo>
                    <a:pt x="414949" y="400857"/>
                    <a:pt x="389896" y="410252"/>
                    <a:pt x="361711" y="418081"/>
                  </a:cubicBezTo>
                  <a:cubicBezTo>
                    <a:pt x="335091" y="424344"/>
                    <a:pt x="303774" y="429042"/>
                    <a:pt x="272457" y="429042"/>
                  </a:cubicBezTo>
                  <a:lnTo>
                    <a:pt x="272457" y="483846"/>
                  </a:lnTo>
                  <a:lnTo>
                    <a:pt x="241140" y="483846"/>
                  </a:lnTo>
                  <a:close/>
                  <a:moveTo>
                    <a:pt x="34449" y="242706"/>
                  </a:moveTo>
                  <a:cubicBezTo>
                    <a:pt x="34449" y="272457"/>
                    <a:pt x="40712" y="297511"/>
                    <a:pt x="51673" y="317867"/>
                  </a:cubicBezTo>
                  <a:cubicBezTo>
                    <a:pt x="62634" y="338223"/>
                    <a:pt x="79858" y="355447"/>
                    <a:pt x="100214" y="366408"/>
                  </a:cubicBezTo>
                  <a:cubicBezTo>
                    <a:pt x="120570" y="377369"/>
                    <a:pt x="142492" y="385198"/>
                    <a:pt x="165980" y="391461"/>
                  </a:cubicBezTo>
                  <a:cubicBezTo>
                    <a:pt x="189467" y="396159"/>
                    <a:pt x="214521" y="399291"/>
                    <a:pt x="241140" y="399291"/>
                  </a:cubicBezTo>
                  <a:lnTo>
                    <a:pt x="241140" y="86122"/>
                  </a:lnTo>
                  <a:cubicBezTo>
                    <a:pt x="212955" y="86122"/>
                    <a:pt x="187902" y="89253"/>
                    <a:pt x="164414" y="95517"/>
                  </a:cubicBezTo>
                  <a:cubicBezTo>
                    <a:pt x="140926" y="100214"/>
                    <a:pt x="119004" y="109609"/>
                    <a:pt x="98648" y="120570"/>
                  </a:cubicBezTo>
                  <a:cubicBezTo>
                    <a:pt x="78292" y="131531"/>
                    <a:pt x="62634" y="148755"/>
                    <a:pt x="50107" y="169111"/>
                  </a:cubicBezTo>
                  <a:cubicBezTo>
                    <a:pt x="40712" y="189467"/>
                    <a:pt x="34449" y="214521"/>
                    <a:pt x="34449" y="242706"/>
                  </a:cubicBezTo>
                  <a:close/>
                  <a:moveTo>
                    <a:pt x="479149" y="242706"/>
                  </a:moveTo>
                  <a:cubicBezTo>
                    <a:pt x="479149" y="212955"/>
                    <a:pt x="472886" y="187902"/>
                    <a:pt x="461925" y="167546"/>
                  </a:cubicBezTo>
                  <a:cubicBezTo>
                    <a:pt x="450964" y="147190"/>
                    <a:pt x="435305" y="129965"/>
                    <a:pt x="413383" y="119004"/>
                  </a:cubicBezTo>
                  <a:cubicBezTo>
                    <a:pt x="393028" y="108043"/>
                    <a:pt x="371106" y="98648"/>
                    <a:pt x="347618" y="93951"/>
                  </a:cubicBezTo>
                  <a:cubicBezTo>
                    <a:pt x="324130" y="89253"/>
                    <a:pt x="299077" y="86122"/>
                    <a:pt x="270891" y="84556"/>
                  </a:cubicBezTo>
                  <a:lnTo>
                    <a:pt x="270891" y="400857"/>
                  </a:lnTo>
                  <a:cubicBezTo>
                    <a:pt x="410252" y="397725"/>
                    <a:pt x="479149" y="344486"/>
                    <a:pt x="479149" y="242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0"/>
            <p:cNvSpPr/>
            <p:nvPr/>
          </p:nvSpPr>
          <p:spPr>
            <a:xfrm>
              <a:off x="-6760252" y="-2622591"/>
              <a:ext cx="490109" cy="497939"/>
            </a:xfrm>
            <a:custGeom>
              <a:avLst/>
              <a:gdLst/>
              <a:ahLst/>
              <a:cxnLst/>
              <a:rect l="l" t="t" r="r" b="b"/>
              <a:pathLst>
                <a:path w="490109" h="497939" extrusionOk="0">
                  <a:moveTo>
                    <a:pt x="490110" y="247404"/>
                  </a:moveTo>
                  <a:cubicBezTo>
                    <a:pt x="490110" y="320998"/>
                    <a:pt x="466622" y="380501"/>
                    <a:pt x="421213" y="427476"/>
                  </a:cubicBezTo>
                  <a:cubicBezTo>
                    <a:pt x="375803" y="474451"/>
                    <a:pt x="316301" y="497939"/>
                    <a:pt x="244272" y="497939"/>
                  </a:cubicBezTo>
                  <a:cubicBezTo>
                    <a:pt x="173809" y="497939"/>
                    <a:pt x="114307" y="474451"/>
                    <a:pt x="68897" y="429042"/>
                  </a:cubicBezTo>
                  <a:cubicBezTo>
                    <a:pt x="23488" y="383632"/>
                    <a:pt x="0" y="322564"/>
                    <a:pt x="0" y="248970"/>
                  </a:cubicBezTo>
                  <a:cubicBezTo>
                    <a:pt x="0" y="175375"/>
                    <a:pt x="23488" y="114307"/>
                    <a:pt x="68897" y="68897"/>
                  </a:cubicBezTo>
                  <a:cubicBezTo>
                    <a:pt x="115873" y="21922"/>
                    <a:pt x="173809" y="0"/>
                    <a:pt x="244272" y="0"/>
                  </a:cubicBezTo>
                  <a:cubicBezTo>
                    <a:pt x="314735" y="0"/>
                    <a:pt x="374237" y="23488"/>
                    <a:pt x="421213" y="68897"/>
                  </a:cubicBezTo>
                  <a:cubicBezTo>
                    <a:pt x="468188" y="114307"/>
                    <a:pt x="490110" y="172243"/>
                    <a:pt x="490110" y="247404"/>
                  </a:cubicBezTo>
                  <a:close/>
                  <a:moveTo>
                    <a:pt x="93951" y="90819"/>
                  </a:moveTo>
                  <a:cubicBezTo>
                    <a:pt x="54805" y="131531"/>
                    <a:pt x="34449" y="183204"/>
                    <a:pt x="34449" y="247404"/>
                  </a:cubicBezTo>
                  <a:cubicBezTo>
                    <a:pt x="34449" y="311603"/>
                    <a:pt x="54805" y="363276"/>
                    <a:pt x="93951" y="403988"/>
                  </a:cubicBezTo>
                  <a:cubicBezTo>
                    <a:pt x="133097" y="444700"/>
                    <a:pt x="183204" y="465056"/>
                    <a:pt x="244272" y="465056"/>
                  </a:cubicBezTo>
                  <a:cubicBezTo>
                    <a:pt x="305340" y="465056"/>
                    <a:pt x="355447" y="444700"/>
                    <a:pt x="394593" y="403988"/>
                  </a:cubicBezTo>
                  <a:cubicBezTo>
                    <a:pt x="433740" y="363276"/>
                    <a:pt x="454095" y="311603"/>
                    <a:pt x="454095" y="247404"/>
                  </a:cubicBezTo>
                  <a:cubicBezTo>
                    <a:pt x="454095" y="183204"/>
                    <a:pt x="433740" y="131531"/>
                    <a:pt x="394593" y="90819"/>
                  </a:cubicBezTo>
                  <a:cubicBezTo>
                    <a:pt x="355447" y="50107"/>
                    <a:pt x="305340" y="29751"/>
                    <a:pt x="244272" y="29751"/>
                  </a:cubicBezTo>
                  <a:cubicBezTo>
                    <a:pt x="183204" y="29751"/>
                    <a:pt x="133097" y="50107"/>
                    <a:pt x="93951" y="908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-6111991" y="-2619459"/>
              <a:ext cx="355447" cy="485412"/>
            </a:xfrm>
            <a:custGeom>
              <a:avLst/>
              <a:gdLst/>
              <a:ahLst/>
              <a:cxnLst/>
              <a:rect l="l" t="t" r="r" b="b"/>
              <a:pathLst>
                <a:path w="355447" h="485412" extrusionOk="0">
                  <a:moveTo>
                    <a:pt x="34449" y="485412"/>
                  </a:moveTo>
                  <a:lnTo>
                    <a:pt x="0" y="485412"/>
                  </a:lnTo>
                  <a:lnTo>
                    <a:pt x="0" y="0"/>
                  </a:lnTo>
                  <a:cubicBezTo>
                    <a:pt x="14093" y="0"/>
                    <a:pt x="32883" y="0"/>
                    <a:pt x="59502" y="0"/>
                  </a:cubicBezTo>
                  <a:cubicBezTo>
                    <a:pt x="86122" y="0"/>
                    <a:pt x="108043" y="0"/>
                    <a:pt x="129965" y="0"/>
                  </a:cubicBezTo>
                  <a:cubicBezTo>
                    <a:pt x="150321" y="0"/>
                    <a:pt x="170677" y="0"/>
                    <a:pt x="187902" y="0"/>
                  </a:cubicBezTo>
                  <a:cubicBezTo>
                    <a:pt x="236443" y="0"/>
                    <a:pt x="277155" y="15658"/>
                    <a:pt x="308472" y="45410"/>
                  </a:cubicBezTo>
                  <a:cubicBezTo>
                    <a:pt x="339789" y="75161"/>
                    <a:pt x="355447" y="114307"/>
                    <a:pt x="355447" y="161282"/>
                  </a:cubicBezTo>
                  <a:cubicBezTo>
                    <a:pt x="355447" y="208258"/>
                    <a:pt x="339789" y="245838"/>
                    <a:pt x="308472" y="275589"/>
                  </a:cubicBezTo>
                  <a:cubicBezTo>
                    <a:pt x="277155" y="305340"/>
                    <a:pt x="236443" y="320998"/>
                    <a:pt x="187902" y="320998"/>
                  </a:cubicBezTo>
                  <a:lnTo>
                    <a:pt x="34449" y="320998"/>
                  </a:lnTo>
                  <a:lnTo>
                    <a:pt x="34449" y="485412"/>
                  </a:lnTo>
                  <a:close/>
                  <a:moveTo>
                    <a:pt x="34449" y="289682"/>
                  </a:moveTo>
                  <a:lnTo>
                    <a:pt x="187902" y="289682"/>
                  </a:lnTo>
                  <a:cubicBezTo>
                    <a:pt x="225482" y="289682"/>
                    <a:pt x="256799" y="277155"/>
                    <a:pt x="283418" y="253667"/>
                  </a:cubicBezTo>
                  <a:cubicBezTo>
                    <a:pt x="308472" y="230179"/>
                    <a:pt x="322564" y="198862"/>
                    <a:pt x="322564" y="161282"/>
                  </a:cubicBezTo>
                  <a:cubicBezTo>
                    <a:pt x="322564" y="123702"/>
                    <a:pt x="310038" y="92385"/>
                    <a:pt x="284984" y="68897"/>
                  </a:cubicBezTo>
                  <a:cubicBezTo>
                    <a:pt x="259930" y="45410"/>
                    <a:pt x="228613" y="32883"/>
                    <a:pt x="189467" y="32883"/>
                  </a:cubicBezTo>
                  <a:lnTo>
                    <a:pt x="36015" y="32883"/>
                  </a:lnTo>
                  <a:lnTo>
                    <a:pt x="36015" y="289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0"/>
            <p:cNvSpPr/>
            <p:nvPr/>
          </p:nvSpPr>
          <p:spPr>
            <a:xfrm>
              <a:off x="-5667291" y="-2617893"/>
              <a:ext cx="353881" cy="483846"/>
            </a:xfrm>
            <a:custGeom>
              <a:avLst/>
              <a:gdLst/>
              <a:ahLst/>
              <a:cxnLst/>
              <a:rect l="l" t="t" r="r" b="b"/>
              <a:pathLst>
                <a:path w="353881" h="483846" extrusionOk="0">
                  <a:moveTo>
                    <a:pt x="159716" y="31317"/>
                  </a:moveTo>
                  <a:lnTo>
                    <a:pt x="0" y="31317"/>
                  </a:lnTo>
                  <a:lnTo>
                    <a:pt x="0" y="0"/>
                  </a:lnTo>
                  <a:lnTo>
                    <a:pt x="353881" y="0"/>
                  </a:lnTo>
                  <a:lnTo>
                    <a:pt x="353881" y="31317"/>
                  </a:lnTo>
                  <a:lnTo>
                    <a:pt x="194165" y="31317"/>
                  </a:lnTo>
                  <a:lnTo>
                    <a:pt x="194165" y="483846"/>
                  </a:lnTo>
                  <a:lnTo>
                    <a:pt x="159716" y="483846"/>
                  </a:lnTo>
                  <a:lnTo>
                    <a:pt x="159716" y="31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-5181879" y="-2619459"/>
              <a:ext cx="361710" cy="485412"/>
            </a:xfrm>
            <a:custGeom>
              <a:avLst/>
              <a:gdLst/>
              <a:ahLst/>
              <a:cxnLst/>
              <a:rect l="l" t="t" r="r" b="b"/>
              <a:pathLst>
                <a:path w="361710" h="485412" extrusionOk="0">
                  <a:moveTo>
                    <a:pt x="361710" y="485412"/>
                  </a:moveTo>
                  <a:lnTo>
                    <a:pt x="325696" y="485412"/>
                  </a:lnTo>
                  <a:lnTo>
                    <a:pt x="325696" y="247404"/>
                  </a:lnTo>
                  <a:lnTo>
                    <a:pt x="34449" y="247404"/>
                  </a:lnTo>
                  <a:lnTo>
                    <a:pt x="34449" y="485412"/>
                  </a:lnTo>
                  <a:lnTo>
                    <a:pt x="0" y="485412"/>
                  </a:lnTo>
                  <a:lnTo>
                    <a:pt x="0" y="0"/>
                  </a:lnTo>
                  <a:lnTo>
                    <a:pt x="34449" y="0"/>
                  </a:lnTo>
                  <a:lnTo>
                    <a:pt x="34449" y="214521"/>
                  </a:lnTo>
                  <a:lnTo>
                    <a:pt x="325696" y="214521"/>
                  </a:lnTo>
                  <a:lnTo>
                    <a:pt x="325696" y="1566"/>
                  </a:lnTo>
                  <a:lnTo>
                    <a:pt x="361710" y="1566"/>
                  </a:lnTo>
                  <a:lnTo>
                    <a:pt x="361710" y="485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-4688637" y="-2621025"/>
              <a:ext cx="468187" cy="486978"/>
            </a:xfrm>
            <a:custGeom>
              <a:avLst/>
              <a:gdLst/>
              <a:ahLst/>
              <a:cxnLst/>
              <a:rect l="l" t="t" r="r" b="b"/>
              <a:pathLst>
                <a:path w="468187" h="486978" extrusionOk="0">
                  <a:moveTo>
                    <a:pt x="364842" y="347618"/>
                  </a:moveTo>
                  <a:lnTo>
                    <a:pt x="101780" y="347618"/>
                  </a:lnTo>
                  <a:lnTo>
                    <a:pt x="36014" y="486978"/>
                  </a:lnTo>
                  <a:lnTo>
                    <a:pt x="0" y="486978"/>
                  </a:lnTo>
                  <a:lnTo>
                    <a:pt x="0" y="482281"/>
                  </a:lnTo>
                  <a:lnTo>
                    <a:pt x="227048" y="0"/>
                  </a:lnTo>
                  <a:lnTo>
                    <a:pt x="242706" y="0"/>
                  </a:lnTo>
                  <a:lnTo>
                    <a:pt x="468188" y="482281"/>
                  </a:lnTo>
                  <a:lnTo>
                    <a:pt x="468188" y="486978"/>
                  </a:lnTo>
                  <a:lnTo>
                    <a:pt x="432173" y="486978"/>
                  </a:lnTo>
                  <a:lnTo>
                    <a:pt x="364842" y="347618"/>
                  </a:lnTo>
                  <a:close/>
                  <a:moveTo>
                    <a:pt x="234877" y="61068"/>
                  </a:moveTo>
                  <a:lnTo>
                    <a:pt x="115873" y="316301"/>
                  </a:lnTo>
                  <a:lnTo>
                    <a:pt x="355447" y="316301"/>
                  </a:lnTo>
                  <a:lnTo>
                    <a:pt x="234877" y="61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-4134327" y="-2619459"/>
              <a:ext cx="369539" cy="485412"/>
            </a:xfrm>
            <a:custGeom>
              <a:avLst/>
              <a:gdLst/>
              <a:ahLst/>
              <a:cxnLst/>
              <a:rect l="l" t="t" r="r" b="b"/>
              <a:pathLst>
                <a:path w="369539" h="485412" extrusionOk="0">
                  <a:moveTo>
                    <a:pt x="0" y="480715"/>
                  </a:moveTo>
                  <a:lnTo>
                    <a:pt x="151887" y="295945"/>
                  </a:lnTo>
                  <a:cubicBezTo>
                    <a:pt x="114307" y="289682"/>
                    <a:pt x="81424" y="275589"/>
                    <a:pt x="57936" y="248970"/>
                  </a:cubicBezTo>
                  <a:cubicBezTo>
                    <a:pt x="32883" y="223916"/>
                    <a:pt x="21922" y="191033"/>
                    <a:pt x="21922" y="151887"/>
                  </a:cubicBezTo>
                  <a:cubicBezTo>
                    <a:pt x="21922" y="106478"/>
                    <a:pt x="37580" y="70463"/>
                    <a:pt x="67331" y="42278"/>
                  </a:cubicBezTo>
                  <a:cubicBezTo>
                    <a:pt x="97082" y="14093"/>
                    <a:pt x="136228" y="0"/>
                    <a:pt x="183204" y="0"/>
                  </a:cubicBezTo>
                  <a:lnTo>
                    <a:pt x="369540" y="0"/>
                  </a:lnTo>
                  <a:lnTo>
                    <a:pt x="369540" y="485412"/>
                  </a:lnTo>
                  <a:lnTo>
                    <a:pt x="335091" y="485412"/>
                  </a:lnTo>
                  <a:lnTo>
                    <a:pt x="335091" y="299077"/>
                  </a:lnTo>
                  <a:lnTo>
                    <a:pt x="187902" y="299077"/>
                  </a:lnTo>
                  <a:lnTo>
                    <a:pt x="39146" y="485412"/>
                  </a:lnTo>
                  <a:lnTo>
                    <a:pt x="0" y="485412"/>
                  </a:lnTo>
                  <a:lnTo>
                    <a:pt x="0" y="480715"/>
                  </a:lnTo>
                  <a:close/>
                  <a:moveTo>
                    <a:pt x="183204" y="269326"/>
                  </a:moveTo>
                  <a:lnTo>
                    <a:pt x="335091" y="269326"/>
                  </a:lnTo>
                  <a:lnTo>
                    <a:pt x="335091" y="32883"/>
                  </a:lnTo>
                  <a:lnTo>
                    <a:pt x="183204" y="32883"/>
                  </a:lnTo>
                  <a:cubicBezTo>
                    <a:pt x="145624" y="32883"/>
                    <a:pt x="115873" y="43844"/>
                    <a:pt x="90819" y="65766"/>
                  </a:cubicBezTo>
                  <a:cubicBezTo>
                    <a:pt x="65765" y="87687"/>
                    <a:pt x="54805" y="115873"/>
                    <a:pt x="54805" y="151887"/>
                  </a:cubicBezTo>
                  <a:cubicBezTo>
                    <a:pt x="54805" y="187902"/>
                    <a:pt x="67331" y="216087"/>
                    <a:pt x="90819" y="238009"/>
                  </a:cubicBezTo>
                  <a:cubicBezTo>
                    <a:pt x="115873" y="259930"/>
                    <a:pt x="147189" y="269326"/>
                    <a:pt x="183204" y="269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6939" y="523135"/>
            <a:ext cx="1266268" cy="12662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6" name="Google Shape;236;p42"/>
          <p:cNvSpPr/>
          <p:nvPr/>
        </p:nvSpPr>
        <p:spPr>
          <a:xfrm rot="10800000" flipH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2"/>
          <p:cNvSpPr/>
          <p:nvPr/>
        </p:nvSpPr>
        <p:spPr>
          <a:xfrm rot="10800000" flipH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42"/>
          <p:cNvGrpSpPr/>
          <p:nvPr/>
        </p:nvGrpSpPr>
        <p:grpSpPr>
          <a:xfrm>
            <a:off x="1080073" y="2579657"/>
            <a:ext cx="4426535" cy="439264"/>
            <a:chOff x="1011221" y="-6091220"/>
            <a:chExt cx="5173512" cy="513389"/>
          </a:xfrm>
        </p:grpSpPr>
        <p:sp>
          <p:nvSpPr>
            <p:cNvPr id="239" name="Google Shape;239;p42"/>
            <p:cNvSpPr/>
            <p:nvPr/>
          </p:nvSpPr>
          <p:spPr>
            <a:xfrm>
              <a:off x="1011221" y="-6080128"/>
              <a:ext cx="358105" cy="491206"/>
            </a:xfrm>
            <a:custGeom>
              <a:avLst/>
              <a:gdLst/>
              <a:ahLst/>
              <a:cxnLst/>
              <a:rect l="l" t="t" r="r" b="b"/>
              <a:pathLst>
                <a:path w="358105" h="491206" extrusionOk="0">
                  <a:moveTo>
                    <a:pt x="34860" y="33275"/>
                  </a:moveTo>
                  <a:lnTo>
                    <a:pt x="34860" y="201236"/>
                  </a:lnTo>
                  <a:lnTo>
                    <a:pt x="188560" y="201236"/>
                  </a:lnTo>
                  <a:cubicBezTo>
                    <a:pt x="242434" y="201236"/>
                    <a:pt x="285217" y="213912"/>
                    <a:pt x="313738" y="240850"/>
                  </a:cubicBezTo>
                  <a:cubicBezTo>
                    <a:pt x="342260" y="267787"/>
                    <a:pt x="358105" y="302647"/>
                    <a:pt x="358105" y="345429"/>
                  </a:cubicBezTo>
                  <a:cubicBezTo>
                    <a:pt x="358105" y="388212"/>
                    <a:pt x="342260" y="423071"/>
                    <a:pt x="313738" y="450008"/>
                  </a:cubicBezTo>
                  <a:cubicBezTo>
                    <a:pt x="285217" y="476946"/>
                    <a:pt x="242434" y="491206"/>
                    <a:pt x="188560" y="491206"/>
                  </a:cubicBezTo>
                  <a:lnTo>
                    <a:pt x="0" y="491206"/>
                  </a:lnTo>
                  <a:lnTo>
                    <a:pt x="0" y="0"/>
                  </a:lnTo>
                  <a:lnTo>
                    <a:pt x="315323" y="0"/>
                  </a:lnTo>
                  <a:lnTo>
                    <a:pt x="315323" y="31691"/>
                  </a:lnTo>
                  <a:lnTo>
                    <a:pt x="34860" y="31691"/>
                  </a:lnTo>
                  <a:close/>
                  <a:moveTo>
                    <a:pt x="188560" y="232927"/>
                  </a:moveTo>
                  <a:lnTo>
                    <a:pt x="34860" y="232927"/>
                  </a:lnTo>
                  <a:lnTo>
                    <a:pt x="34860" y="459516"/>
                  </a:lnTo>
                  <a:cubicBezTo>
                    <a:pt x="45952" y="459516"/>
                    <a:pt x="61797" y="459516"/>
                    <a:pt x="83980" y="459516"/>
                  </a:cubicBezTo>
                  <a:cubicBezTo>
                    <a:pt x="106164" y="459516"/>
                    <a:pt x="125178" y="459516"/>
                    <a:pt x="141024" y="459516"/>
                  </a:cubicBezTo>
                  <a:cubicBezTo>
                    <a:pt x="158454" y="459516"/>
                    <a:pt x="174299" y="459516"/>
                    <a:pt x="188560" y="459516"/>
                  </a:cubicBezTo>
                  <a:cubicBezTo>
                    <a:pt x="231342" y="459516"/>
                    <a:pt x="264618" y="448424"/>
                    <a:pt x="288386" y="427825"/>
                  </a:cubicBezTo>
                  <a:cubicBezTo>
                    <a:pt x="312154" y="407226"/>
                    <a:pt x="323246" y="380289"/>
                    <a:pt x="323246" y="347014"/>
                  </a:cubicBezTo>
                  <a:cubicBezTo>
                    <a:pt x="323246" y="313738"/>
                    <a:pt x="312154" y="286801"/>
                    <a:pt x="288386" y="264618"/>
                  </a:cubicBezTo>
                  <a:cubicBezTo>
                    <a:pt x="264618" y="244019"/>
                    <a:pt x="231342" y="232927"/>
                    <a:pt x="188560" y="2329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2"/>
            <p:cNvSpPr/>
            <p:nvPr/>
          </p:nvSpPr>
          <p:spPr>
            <a:xfrm>
              <a:off x="1521441" y="-6078543"/>
              <a:ext cx="285216" cy="491206"/>
            </a:xfrm>
            <a:custGeom>
              <a:avLst/>
              <a:gdLst/>
              <a:ahLst/>
              <a:cxnLst/>
              <a:rect l="l" t="t" r="r" b="b"/>
              <a:pathLst>
                <a:path w="285216" h="491206" extrusionOk="0">
                  <a:moveTo>
                    <a:pt x="282048" y="0"/>
                  </a:moveTo>
                  <a:lnTo>
                    <a:pt x="282048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2"/>
            <p:cNvSpPr/>
            <p:nvPr/>
          </p:nvSpPr>
          <p:spPr>
            <a:xfrm>
              <a:off x="1931836" y="-6091220"/>
              <a:ext cx="343844" cy="513389"/>
            </a:xfrm>
            <a:custGeom>
              <a:avLst/>
              <a:gdLst/>
              <a:ahLst/>
              <a:cxnLst/>
              <a:rect l="l" t="t" r="r" b="b"/>
              <a:pathLst>
                <a:path w="343844" h="513389" extrusionOk="0">
                  <a:moveTo>
                    <a:pt x="47536" y="120425"/>
                  </a:moveTo>
                  <a:lnTo>
                    <a:pt x="14261" y="120425"/>
                  </a:lnTo>
                  <a:cubicBezTo>
                    <a:pt x="14261" y="93488"/>
                    <a:pt x="22183" y="69720"/>
                    <a:pt x="36444" y="50705"/>
                  </a:cubicBezTo>
                  <a:cubicBezTo>
                    <a:pt x="52290" y="31691"/>
                    <a:pt x="69720" y="19014"/>
                    <a:pt x="93488" y="11092"/>
                  </a:cubicBezTo>
                  <a:cubicBezTo>
                    <a:pt x="117256" y="3169"/>
                    <a:pt x="141024" y="0"/>
                    <a:pt x="167961" y="0"/>
                  </a:cubicBezTo>
                  <a:cubicBezTo>
                    <a:pt x="210743" y="0"/>
                    <a:pt x="247188" y="11092"/>
                    <a:pt x="275709" y="34860"/>
                  </a:cubicBezTo>
                  <a:cubicBezTo>
                    <a:pt x="304231" y="58628"/>
                    <a:pt x="318492" y="88734"/>
                    <a:pt x="318492" y="128347"/>
                  </a:cubicBezTo>
                  <a:cubicBezTo>
                    <a:pt x="318492" y="153700"/>
                    <a:pt x="310569" y="177468"/>
                    <a:pt x="293139" y="196483"/>
                  </a:cubicBezTo>
                  <a:cubicBezTo>
                    <a:pt x="275709" y="215497"/>
                    <a:pt x="255110" y="229758"/>
                    <a:pt x="229758" y="236096"/>
                  </a:cubicBezTo>
                  <a:cubicBezTo>
                    <a:pt x="263033" y="244019"/>
                    <a:pt x="289970" y="259864"/>
                    <a:pt x="312154" y="283632"/>
                  </a:cubicBezTo>
                  <a:cubicBezTo>
                    <a:pt x="332753" y="305816"/>
                    <a:pt x="343845" y="334337"/>
                    <a:pt x="343845" y="369197"/>
                  </a:cubicBezTo>
                  <a:cubicBezTo>
                    <a:pt x="343845" y="416733"/>
                    <a:pt x="327999" y="451593"/>
                    <a:pt x="294724" y="476946"/>
                  </a:cubicBezTo>
                  <a:cubicBezTo>
                    <a:pt x="261449" y="502298"/>
                    <a:pt x="220251" y="513390"/>
                    <a:pt x="167961" y="513390"/>
                  </a:cubicBezTo>
                  <a:cubicBezTo>
                    <a:pt x="118840" y="513390"/>
                    <a:pt x="79227" y="500714"/>
                    <a:pt x="47536" y="473777"/>
                  </a:cubicBezTo>
                  <a:cubicBezTo>
                    <a:pt x="15845" y="446839"/>
                    <a:pt x="0" y="410395"/>
                    <a:pt x="0" y="361274"/>
                  </a:cubicBezTo>
                  <a:lnTo>
                    <a:pt x="31691" y="361274"/>
                  </a:lnTo>
                  <a:cubicBezTo>
                    <a:pt x="31691" y="399303"/>
                    <a:pt x="44367" y="427825"/>
                    <a:pt x="71304" y="450008"/>
                  </a:cubicBezTo>
                  <a:cubicBezTo>
                    <a:pt x="98241" y="470607"/>
                    <a:pt x="129932" y="481699"/>
                    <a:pt x="167961" y="481699"/>
                  </a:cubicBezTo>
                  <a:cubicBezTo>
                    <a:pt x="207574" y="481699"/>
                    <a:pt x="240850" y="472192"/>
                    <a:pt x="267787" y="453178"/>
                  </a:cubicBezTo>
                  <a:cubicBezTo>
                    <a:pt x="294724" y="434163"/>
                    <a:pt x="307400" y="405641"/>
                    <a:pt x="307400" y="367613"/>
                  </a:cubicBezTo>
                  <a:cubicBezTo>
                    <a:pt x="307400" y="331168"/>
                    <a:pt x="293139" y="302647"/>
                    <a:pt x="266202" y="282048"/>
                  </a:cubicBezTo>
                  <a:cubicBezTo>
                    <a:pt x="239265" y="261449"/>
                    <a:pt x="205990" y="251941"/>
                    <a:pt x="167961" y="251941"/>
                  </a:cubicBezTo>
                  <a:lnTo>
                    <a:pt x="136270" y="251941"/>
                  </a:lnTo>
                  <a:lnTo>
                    <a:pt x="136270" y="221835"/>
                  </a:lnTo>
                  <a:lnTo>
                    <a:pt x="167961" y="221835"/>
                  </a:lnTo>
                  <a:cubicBezTo>
                    <a:pt x="199652" y="221835"/>
                    <a:pt x="226589" y="213912"/>
                    <a:pt x="250357" y="198067"/>
                  </a:cubicBezTo>
                  <a:cubicBezTo>
                    <a:pt x="274125" y="182222"/>
                    <a:pt x="285217" y="158454"/>
                    <a:pt x="285217" y="129932"/>
                  </a:cubicBezTo>
                  <a:cubicBezTo>
                    <a:pt x="285217" y="98241"/>
                    <a:pt x="274125" y="72889"/>
                    <a:pt x="250357" y="57043"/>
                  </a:cubicBezTo>
                  <a:cubicBezTo>
                    <a:pt x="228173" y="39613"/>
                    <a:pt x="199652" y="31691"/>
                    <a:pt x="166376" y="31691"/>
                  </a:cubicBezTo>
                  <a:cubicBezTo>
                    <a:pt x="133101" y="31691"/>
                    <a:pt x="104579" y="39613"/>
                    <a:pt x="80811" y="53874"/>
                  </a:cubicBezTo>
                  <a:cubicBezTo>
                    <a:pt x="57043" y="68135"/>
                    <a:pt x="47536" y="90319"/>
                    <a:pt x="47536" y="120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2404028" y="-6086466"/>
              <a:ext cx="495960" cy="505467"/>
            </a:xfrm>
            <a:custGeom>
              <a:avLst/>
              <a:gdLst/>
              <a:ahLst/>
              <a:cxnLst/>
              <a:rect l="l" t="t" r="r" b="b"/>
              <a:pathLst>
                <a:path w="495960" h="505467" extrusionOk="0">
                  <a:moveTo>
                    <a:pt x="495960" y="251941"/>
                  </a:moveTo>
                  <a:cubicBezTo>
                    <a:pt x="495960" y="326415"/>
                    <a:pt x="472192" y="386627"/>
                    <a:pt x="426240" y="434163"/>
                  </a:cubicBezTo>
                  <a:cubicBezTo>
                    <a:pt x="380289" y="481699"/>
                    <a:pt x="320076" y="505467"/>
                    <a:pt x="247188" y="505467"/>
                  </a:cubicBezTo>
                  <a:cubicBezTo>
                    <a:pt x="175884" y="505467"/>
                    <a:pt x="115671" y="481699"/>
                    <a:pt x="69720" y="435748"/>
                  </a:cubicBezTo>
                  <a:cubicBezTo>
                    <a:pt x="22184" y="388212"/>
                    <a:pt x="0" y="327999"/>
                    <a:pt x="0" y="251941"/>
                  </a:cubicBezTo>
                  <a:cubicBezTo>
                    <a:pt x="0" y="177468"/>
                    <a:pt x="23768" y="115671"/>
                    <a:pt x="69720" y="69720"/>
                  </a:cubicBezTo>
                  <a:cubicBezTo>
                    <a:pt x="117256" y="22184"/>
                    <a:pt x="175884" y="0"/>
                    <a:pt x="247188" y="0"/>
                  </a:cubicBezTo>
                  <a:cubicBezTo>
                    <a:pt x="318492" y="0"/>
                    <a:pt x="378704" y="23768"/>
                    <a:pt x="426240" y="69720"/>
                  </a:cubicBezTo>
                  <a:cubicBezTo>
                    <a:pt x="472192" y="117256"/>
                    <a:pt x="495960" y="177468"/>
                    <a:pt x="495960" y="251941"/>
                  </a:cubicBezTo>
                  <a:close/>
                  <a:moveTo>
                    <a:pt x="95072" y="95072"/>
                  </a:moveTo>
                  <a:cubicBezTo>
                    <a:pt x="55459" y="136270"/>
                    <a:pt x="34860" y="188560"/>
                    <a:pt x="34860" y="253526"/>
                  </a:cubicBezTo>
                  <a:cubicBezTo>
                    <a:pt x="34860" y="318492"/>
                    <a:pt x="55459" y="370782"/>
                    <a:pt x="95072" y="411980"/>
                  </a:cubicBezTo>
                  <a:cubicBezTo>
                    <a:pt x="134686" y="453178"/>
                    <a:pt x="185391" y="473777"/>
                    <a:pt x="247188" y="473777"/>
                  </a:cubicBezTo>
                  <a:cubicBezTo>
                    <a:pt x="308985" y="473777"/>
                    <a:pt x="359690" y="453178"/>
                    <a:pt x="399303" y="411980"/>
                  </a:cubicBezTo>
                  <a:cubicBezTo>
                    <a:pt x="438917" y="370782"/>
                    <a:pt x="459516" y="318492"/>
                    <a:pt x="459516" y="253526"/>
                  </a:cubicBezTo>
                  <a:cubicBezTo>
                    <a:pt x="459516" y="188560"/>
                    <a:pt x="438917" y="136270"/>
                    <a:pt x="399303" y="95072"/>
                  </a:cubicBezTo>
                  <a:cubicBezTo>
                    <a:pt x="359690" y="53874"/>
                    <a:pt x="308985" y="33275"/>
                    <a:pt x="247188" y="33275"/>
                  </a:cubicBezTo>
                  <a:cubicBezTo>
                    <a:pt x="185391" y="33275"/>
                    <a:pt x="134686" y="53874"/>
                    <a:pt x="95072" y="95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2"/>
            <p:cNvSpPr/>
            <p:nvPr/>
          </p:nvSpPr>
          <p:spPr>
            <a:xfrm>
              <a:off x="3060027" y="-6078543"/>
              <a:ext cx="366028" cy="491206"/>
            </a:xfrm>
            <a:custGeom>
              <a:avLst/>
              <a:gdLst/>
              <a:ahLst/>
              <a:cxnLst/>
              <a:rect l="l" t="t" r="r" b="b"/>
              <a:pathLst>
                <a:path w="366028" h="491206" extrusionOk="0">
                  <a:moveTo>
                    <a:pt x="0" y="0"/>
                  </a:moveTo>
                  <a:lnTo>
                    <a:pt x="366028" y="0"/>
                  </a:lnTo>
                  <a:lnTo>
                    <a:pt x="366028" y="491206"/>
                  </a:lnTo>
                  <a:lnTo>
                    <a:pt x="329584" y="491206"/>
                  </a:lnTo>
                  <a:lnTo>
                    <a:pt x="329584" y="31691"/>
                  </a:lnTo>
                  <a:lnTo>
                    <a:pt x="34860" y="31691"/>
                  </a:lnTo>
                  <a:lnTo>
                    <a:pt x="34860" y="489622"/>
                  </a:lnTo>
                  <a:lnTo>
                    <a:pt x="0" y="489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3557571" y="-6081712"/>
              <a:ext cx="473776" cy="492790"/>
            </a:xfrm>
            <a:custGeom>
              <a:avLst/>
              <a:gdLst/>
              <a:ahLst/>
              <a:cxnLst/>
              <a:rect l="l" t="t" r="r" b="b"/>
              <a:pathLst>
                <a:path w="473776" h="492790" extrusionOk="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4132758" y="-6086466"/>
              <a:ext cx="465853" cy="500713"/>
            </a:xfrm>
            <a:custGeom>
              <a:avLst/>
              <a:gdLst/>
              <a:ahLst/>
              <a:cxnLst/>
              <a:rect l="l" t="t" r="r" b="b"/>
              <a:pathLst>
                <a:path w="465853" h="500713" extrusionOk="0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8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8" y="467438"/>
                  </a:cubicBezTo>
                  <a:cubicBezTo>
                    <a:pt x="288386" y="467438"/>
                    <a:pt x="324830" y="456347"/>
                    <a:pt x="358105" y="435748"/>
                  </a:cubicBezTo>
                  <a:cubicBezTo>
                    <a:pt x="391381" y="415149"/>
                    <a:pt x="415149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9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2"/>
            <p:cNvSpPr/>
            <p:nvPr/>
          </p:nvSpPr>
          <p:spPr>
            <a:xfrm>
              <a:off x="4750728" y="-6080128"/>
              <a:ext cx="366028" cy="491206"/>
            </a:xfrm>
            <a:custGeom>
              <a:avLst/>
              <a:gdLst/>
              <a:ahLst/>
              <a:cxnLst/>
              <a:rect l="l" t="t" r="r" b="b"/>
              <a:pathLst>
                <a:path w="366028" h="491206" extrusionOk="0">
                  <a:moveTo>
                    <a:pt x="366028" y="491206"/>
                  </a:moveTo>
                  <a:lnTo>
                    <a:pt x="329584" y="491206"/>
                  </a:lnTo>
                  <a:lnTo>
                    <a:pt x="329584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1585"/>
                  </a:lnTo>
                  <a:lnTo>
                    <a:pt x="366028" y="1585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2"/>
            <p:cNvSpPr/>
            <p:nvPr/>
          </p:nvSpPr>
          <p:spPr>
            <a:xfrm>
              <a:off x="5249857" y="-6080128"/>
              <a:ext cx="472191" cy="492790"/>
            </a:xfrm>
            <a:custGeom>
              <a:avLst/>
              <a:gdLst/>
              <a:ahLst/>
              <a:cxnLst/>
              <a:rect l="l" t="t" r="r" b="b"/>
              <a:pathLst>
                <a:path w="472191" h="492790" extrusionOk="0">
                  <a:moveTo>
                    <a:pt x="369197" y="350183"/>
                  </a:moveTo>
                  <a:lnTo>
                    <a:pt x="102995" y="350183"/>
                  </a:lnTo>
                  <a:lnTo>
                    <a:pt x="36444" y="491206"/>
                  </a:lnTo>
                  <a:lnTo>
                    <a:pt x="0" y="491206"/>
                  </a:lnTo>
                  <a:lnTo>
                    <a:pt x="0" y="486453"/>
                  </a:lnTo>
                  <a:lnTo>
                    <a:pt x="228173" y="0"/>
                  </a:lnTo>
                  <a:lnTo>
                    <a:pt x="244019" y="0"/>
                  </a:lnTo>
                  <a:lnTo>
                    <a:pt x="472192" y="488037"/>
                  </a:lnTo>
                  <a:lnTo>
                    <a:pt x="472192" y="492791"/>
                  </a:lnTo>
                  <a:lnTo>
                    <a:pt x="435748" y="492791"/>
                  </a:lnTo>
                  <a:lnTo>
                    <a:pt x="369197" y="350183"/>
                  </a:lnTo>
                  <a:close/>
                  <a:moveTo>
                    <a:pt x="236096" y="60212"/>
                  </a:moveTo>
                  <a:lnTo>
                    <a:pt x="114086" y="318492"/>
                  </a:lnTo>
                  <a:lnTo>
                    <a:pt x="356521" y="318492"/>
                  </a:lnTo>
                  <a:lnTo>
                    <a:pt x="236096" y="60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2"/>
            <p:cNvSpPr/>
            <p:nvPr/>
          </p:nvSpPr>
          <p:spPr>
            <a:xfrm>
              <a:off x="5810783" y="-6080128"/>
              <a:ext cx="373950" cy="491206"/>
            </a:xfrm>
            <a:custGeom>
              <a:avLst/>
              <a:gdLst/>
              <a:ahLst/>
              <a:cxnLst/>
              <a:rect l="l" t="t" r="r" b="b"/>
              <a:pathLst>
                <a:path w="373950" h="491206" extrusionOk="0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8"/>
                    <a:pt x="58628" y="251941"/>
                  </a:cubicBezTo>
                  <a:cubicBezTo>
                    <a:pt x="33275" y="226589"/>
                    <a:pt x="22183" y="193313"/>
                    <a:pt x="22183" y="153700"/>
                  </a:cubicBezTo>
                  <a:cubicBezTo>
                    <a:pt x="22183" y="107749"/>
                    <a:pt x="38029" y="71304"/>
                    <a:pt x="68135" y="42782"/>
                  </a:cubicBezTo>
                  <a:cubicBezTo>
                    <a:pt x="98241" y="14261"/>
                    <a:pt x="137855" y="0"/>
                    <a:pt x="185391" y="0"/>
                  </a:cubicBezTo>
                  <a:lnTo>
                    <a:pt x="373951" y="0"/>
                  </a:lnTo>
                  <a:lnTo>
                    <a:pt x="373951" y="491206"/>
                  </a:lnTo>
                  <a:lnTo>
                    <a:pt x="339091" y="491206"/>
                  </a:lnTo>
                  <a:lnTo>
                    <a:pt x="339091" y="302647"/>
                  </a:lnTo>
                  <a:lnTo>
                    <a:pt x="190144" y="302647"/>
                  </a:lnTo>
                  <a:lnTo>
                    <a:pt x="39613" y="491206"/>
                  </a:lnTo>
                  <a:lnTo>
                    <a:pt x="0" y="491206"/>
                  </a:lnTo>
                  <a:lnTo>
                    <a:pt x="0" y="486453"/>
                  </a:lnTo>
                  <a:close/>
                  <a:moveTo>
                    <a:pt x="185391" y="272540"/>
                  </a:moveTo>
                  <a:lnTo>
                    <a:pt x="339091" y="272540"/>
                  </a:lnTo>
                  <a:lnTo>
                    <a:pt x="339091" y="31691"/>
                  </a:lnTo>
                  <a:lnTo>
                    <a:pt x="185391" y="31691"/>
                  </a:lnTo>
                  <a:cubicBezTo>
                    <a:pt x="147362" y="31691"/>
                    <a:pt x="117256" y="42782"/>
                    <a:pt x="91903" y="64966"/>
                  </a:cubicBezTo>
                  <a:cubicBezTo>
                    <a:pt x="66551" y="87150"/>
                    <a:pt x="55459" y="115671"/>
                    <a:pt x="55459" y="152116"/>
                  </a:cubicBezTo>
                  <a:cubicBezTo>
                    <a:pt x="55459" y="188560"/>
                    <a:pt x="68135" y="217082"/>
                    <a:pt x="91903" y="239265"/>
                  </a:cubicBezTo>
                  <a:cubicBezTo>
                    <a:pt x="117256" y="261449"/>
                    <a:pt x="148946" y="272540"/>
                    <a:pt x="185391" y="2725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42"/>
          <p:cNvGrpSpPr/>
          <p:nvPr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250" name="Google Shape;250;p42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/>
              <a:ahLst/>
              <a:cxnLst/>
              <a:rect l="l" t="t" r="r" b="b"/>
              <a:pathLst>
                <a:path w="465853" h="500713" extrusionOk="0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2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/>
              <a:ahLst/>
              <a:cxnLst/>
              <a:rect l="l" t="t" r="r" b="b"/>
              <a:pathLst>
                <a:path w="359689" h="491206" extrusionOk="0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2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/>
              <a:ahLst/>
              <a:cxnLst/>
              <a:rect l="l" t="t" r="r" b="b"/>
              <a:pathLst>
                <a:path w="285216" h="491206" extrusionOk="0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2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/>
              <a:ahLst/>
              <a:cxnLst/>
              <a:rect l="l" t="t" r="r" b="b"/>
              <a:pathLst>
                <a:path w="454762" h="578355" extrusionOk="0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2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/>
              <a:ahLst/>
              <a:cxnLst/>
              <a:rect l="l" t="t" r="r" b="b"/>
              <a:pathLst>
                <a:path w="473776" h="492790" extrusionOk="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6939" y="523135"/>
            <a:ext cx="1266268" cy="12662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715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1" name="Google Shape;261;p44"/>
          <p:cNvSpPr/>
          <p:nvPr/>
        </p:nvSpPr>
        <p:spPr>
          <a:xfrm rot="10800000" flipH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/>
          <p:nvPr/>
        </p:nvSpPr>
        <p:spPr>
          <a:xfrm rot="10800000" flipH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44"/>
          <p:cNvGrpSpPr/>
          <p:nvPr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264" name="Google Shape;264;p44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/>
              <a:ahLst/>
              <a:cxnLst/>
              <a:rect l="l" t="t" r="r" b="b"/>
              <a:pathLst>
                <a:path w="465853" h="500713" extrusionOk="0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/>
              <a:ahLst/>
              <a:cxnLst/>
              <a:rect l="l" t="t" r="r" b="b"/>
              <a:pathLst>
                <a:path w="359689" h="491206" extrusionOk="0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4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/>
              <a:ahLst/>
              <a:cxnLst/>
              <a:rect l="l" t="t" r="r" b="b"/>
              <a:pathLst>
                <a:path w="285216" h="491206" extrusionOk="0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4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/>
              <a:ahLst/>
              <a:cxnLst/>
              <a:rect l="l" t="t" r="r" b="b"/>
              <a:pathLst>
                <a:path w="454762" h="578355" extrusionOk="0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4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/>
              <a:ahLst/>
              <a:cxnLst/>
              <a:rect l="l" t="t" r="r" b="b"/>
              <a:pathLst>
                <a:path w="473776" h="492790" extrusionOk="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44"/>
          <p:cNvGrpSpPr/>
          <p:nvPr/>
        </p:nvGrpSpPr>
        <p:grpSpPr>
          <a:xfrm>
            <a:off x="1080073" y="2593217"/>
            <a:ext cx="4254354" cy="422994"/>
            <a:chOff x="1011221" y="-4118471"/>
            <a:chExt cx="4972275" cy="494375"/>
          </a:xfrm>
        </p:grpSpPr>
        <p:sp>
          <p:nvSpPr>
            <p:cNvPr id="270" name="Google Shape;270;p44"/>
            <p:cNvSpPr/>
            <p:nvPr/>
          </p:nvSpPr>
          <p:spPr>
            <a:xfrm>
              <a:off x="1011221" y="-4116887"/>
              <a:ext cx="372366" cy="492790"/>
            </a:xfrm>
            <a:custGeom>
              <a:avLst/>
              <a:gdLst/>
              <a:ahLst/>
              <a:cxnLst/>
              <a:rect l="l" t="t" r="r" b="b"/>
              <a:pathLst>
                <a:path w="372366" h="492790" extrusionOk="0">
                  <a:moveTo>
                    <a:pt x="34860" y="1585"/>
                  </a:moveTo>
                  <a:lnTo>
                    <a:pt x="34860" y="236096"/>
                  </a:lnTo>
                  <a:cubicBezTo>
                    <a:pt x="98241" y="236096"/>
                    <a:pt x="139439" y="229758"/>
                    <a:pt x="160038" y="218666"/>
                  </a:cubicBezTo>
                  <a:cubicBezTo>
                    <a:pt x="169545" y="212328"/>
                    <a:pt x="180637" y="201236"/>
                    <a:pt x="190144" y="185391"/>
                  </a:cubicBezTo>
                  <a:cubicBezTo>
                    <a:pt x="199652" y="169546"/>
                    <a:pt x="205990" y="155285"/>
                    <a:pt x="209159" y="144193"/>
                  </a:cubicBezTo>
                  <a:cubicBezTo>
                    <a:pt x="212328" y="134686"/>
                    <a:pt x="217082" y="117256"/>
                    <a:pt x="225004" y="95072"/>
                  </a:cubicBezTo>
                  <a:cubicBezTo>
                    <a:pt x="232927" y="69720"/>
                    <a:pt x="240850" y="50705"/>
                    <a:pt x="250357" y="36444"/>
                  </a:cubicBezTo>
                  <a:cubicBezTo>
                    <a:pt x="259864" y="22184"/>
                    <a:pt x="274125" y="12676"/>
                    <a:pt x="291555" y="6338"/>
                  </a:cubicBezTo>
                  <a:cubicBezTo>
                    <a:pt x="308985" y="0"/>
                    <a:pt x="332753" y="-1585"/>
                    <a:pt x="359690" y="3169"/>
                  </a:cubicBezTo>
                  <a:lnTo>
                    <a:pt x="359690" y="28522"/>
                  </a:lnTo>
                  <a:cubicBezTo>
                    <a:pt x="326415" y="25353"/>
                    <a:pt x="304231" y="28522"/>
                    <a:pt x="291555" y="41198"/>
                  </a:cubicBezTo>
                  <a:cubicBezTo>
                    <a:pt x="278879" y="52290"/>
                    <a:pt x="267787" y="74473"/>
                    <a:pt x="258280" y="106164"/>
                  </a:cubicBezTo>
                  <a:cubicBezTo>
                    <a:pt x="251941" y="128347"/>
                    <a:pt x="245603" y="145777"/>
                    <a:pt x="242434" y="156869"/>
                  </a:cubicBezTo>
                  <a:cubicBezTo>
                    <a:pt x="237681" y="167961"/>
                    <a:pt x="231342" y="182222"/>
                    <a:pt x="221835" y="199652"/>
                  </a:cubicBezTo>
                  <a:cubicBezTo>
                    <a:pt x="212328" y="217082"/>
                    <a:pt x="201236" y="229758"/>
                    <a:pt x="190144" y="239265"/>
                  </a:cubicBezTo>
                  <a:lnTo>
                    <a:pt x="372366" y="488037"/>
                  </a:lnTo>
                  <a:lnTo>
                    <a:pt x="372366" y="492791"/>
                  </a:lnTo>
                  <a:lnTo>
                    <a:pt x="331168" y="492791"/>
                  </a:lnTo>
                  <a:lnTo>
                    <a:pt x="158454" y="253526"/>
                  </a:lnTo>
                  <a:cubicBezTo>
                    <a:pt x="141024" y="263033"/>
                    <a:pt x="99826" y="266202"/>
                    <a:pt x="36444" y="266202"/>
                  </a:cubicBezTo>
                  <a:lnTo>
                    <a:pt x="36444" y="491207"/>
                  </a:lnTo>
                  <a:lnTo>
                    <a:pt x="0" y="491207"/>
                  </a:lnTo>
                  <a:lnTo>
                    <a:pt x="0" y="0"/>
                  </a:lnTo>
                  <a:lnTo>
                    <a:pt x="34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4"/>
            <p:cNvSpPr/>
            <p:nvPr/>
          </p:nvSpPr>
          <p:spPr>
            <a:xfrm>
              <a:off x="1516688" y="-4116887"/>
              <a:ext cx="359689" cy="491206"/>
            </a:xfrm>
            <a:custGeom>
              <a:avLst/>
              <a:gdLst/>
              <a:ahLst/>
              <a:cxnLst/>
              <a:rect l="l" t="t" r="r" b="b"/>
              <a:pathLst>
                <a:path w="359689" h="491206" extrusionOk="0">
                  <a:moveTo>
                    <a:pt x="34860" y="491207"/>
                  </a:moveTo>
                  <a:lnTo>
                    <a:pt x="0" y="491207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7" y="0"/>
                  </a:cubicBezTo>
                  <a:cubicBezTo>
                    <a:pt x="152116" y="0"/>
                    <a:pt x="172715" y="0"/>
                    <a:pt x="190144" y="0"/>
                  </a:cubicBezTo>
                  <a:cubicBezTo>
                    <a:pt x="239265" y="0"/>
                    <a:pt x="280463" y="15845"/>
                    <a:pt x="312154" y="45952"/>
                  </a:cubicBezTo>
                  <a:cubicBezTo>
                    <a:pt x="343845" y="76058"/>
                    <a:pt x="359690" y="115671"/>
                    <a:pt x="359690" y="163207"/>
                  </a:cubicBezTo>
                  <a:cubicBezTo>
                    <a:pt x="359690" y="210743"/>
                    <a:pt x="343845" y="248772"/>
                    <a:pt x="312154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7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4" y="232927"/>
                    <a:pt x="326415" y="201236"/>
                    <a:pt x="326415" y="163207"/>
                  </a:cubicBezTo>
                  <a:cubicBezTo>
                    <a:pt x="326415" y="125178"/>
                    <a:pt x="313738" y="93488"/>
                    <a:pt x="288386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4"/>
            <p:cNvSpPr/>
            <p:nvPr/>
          </p:nvSpPr>
          <p:spPr>
            <a:xfrm>
              <a:off x="2023740" y="-4115302"/>
              <a:ext cx="285216" cy="491206"/>
            </a:xfrm>
            <a:custGeom>
              <a:avLst/>
              <a:gdLst/>
              <a:ahLst/>
              <a:cxnLst/>
              <a:rect l="l" t="t" r="r" b="b"/>
              <a:pathLst>
                <a:path w="285216" h="491206" extrusionOk="0">
                  <a:moveTo>
                    <a:pt x="282048" y="0"/>
                  </a:moveTo>
                  <a:lnTo>
                    <a:pt x="282048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2416705" y="-4118471"/>
              <a:ext cx="473776" cy="492791"/>
            </a:xfrm>
            <a:custGeom>
              <a:avLst/>
              <a:gdLst/>
              <a:ahLst/>
              <a:cxnLst/>
              <a:rect l="l" t="t" r="r" b="b"/>
              <a:pathLst>
                <a:path w="473776" h="492791" extrusionOk="0">
                  <a:moveTo>
                    <a:pt x="367613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7613" y="351767"/>
                  </a:lnTo>
                  <a:close/>
                  <a:moveTo>
                    <a:pt x="236096" y="63381"/>
                  </a:moveTo>
                  <a:lnTo>
                    <a:pt x="114087" y="321661"/>
                  </a:lnTo>
                  <a:lnTo>
                    <a:pt x="356521" y="321661"/>
                  </a:lnTo>
                  <a:lnTo>
                    <a:pt x="236096" y="63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2964955" y="-4115302"/>
              <a:ext cx="358105" cy="489622"/>
            </a:xfrm>
            <a:custGeom>
              <a:avLst/>
              <a:gdLst/>
              <a:ahLst/>
              <a:cxnLst/>
              <a:rect l="l" t="t" r="r" b="b"/>
              <a:pathLst>
                <a:path w="358105" h="489622" extrusionOk="0">
                  <a:moveTo>
                    <a:pt x="161623" y="31691"/>
                  </a:moveTo>
                  <a:lnTo>
                    <a:pt x="0" y="31691"/>
                  </a:lnTo>
                  <a:lnTo>
                    <a:pt x="0" y="0"/>
                  </a:lnTo>
                  <a:lnTo>
                    <a:pt x="358105" y="0"/>
                  </a:lnTo>
                  <a:lnTo>
                    <a:pt x="358105" y="31691"/>
                  </a:lnTo>
                  <a:lnTo>
                    <a:pt x="196483" y="31691"/>
                  </a:lnTo>
                  <a:lnTo>
                    <a:pt x="196483" y="489622"/>
                  </a:lnTo>
                  <a:lnTo>
                    <a:pt x="161623" y="489622"/>
                  </a:lnTo>
                  <a:lnTo>
                    <a:pt x="161623" y="31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3456161" y="-4116887"/>
              <a:ext cx="383458" cy="491206"/>
            </a:xfrm>
            <a:custGeom>
              <a:avLst/>
              <a:gdLst/>
              <a:ahLst/>
              <a:cxnLst/>
              <a:rect l="l" t="t" r="r" b="b"/>
              <a:pathLst>
                <a:path w="383458" h="491206" extrusionOk="0">
                  <a:moveTo>
                    <a:pt x="350183" y="77642"/>
                  </a:moveTo>
                  <a:lnTo>
                    <a:pt x="12676" y="491207"/>
                  </a:lnTo>
                  <a:lnTo>
                    <a:pt x="0" y="491207"/>
                  </a:lnTo>
                  <a:lnTo>
                    <a:pt x="0" y="0"/>
                  </a:lnTo>
                  <a:lnTo>
                    <a:pt x="36444" y="0"/>
                  </a:lnTo>
                  <a:lnTo>
                    <a:pt x="36444" y="234511"/>
                  </a:lnTo>
                  <a:lnTo>
                    <a:pt x="33275" y="411980"/>
                  </a:lnTo>
                  <a:lnTo>
                    <a:pt x="369197" y="0"/>
                  </a:lnTo>
                  <a:lnTo>
                    <a:pt x="383458" y="0"/>
                  </a:lnTo>
                  <a:lnTo>
                    <a:pt x="383458" y="491207"/>
                  </a:lnTo>
                  <a:lnTo>
                    <a:pt x="347014" y="491207"/>
                  </a:lnTo>
                  <a:lnTo>
                    <a:pt x="347014" y="244019"/>
                  </a:lnTo>
                  <a:lnTo>
                    <a:pt x="350183" y="77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4032932" y="-4116887"/>
              <a:ext cx="359689" cy="491206"/>
            </a:xfrm>
            <a:custGeom>
              <a:avLst/>
              <a:gdLst/>
              <a:ahLst/>
              <a:cxnLst/>
              <a:rect l="l" t="t" r="r" b="b"/>
              <a:pathLst>
                <a:path w="359689" h="491206" extrusionOk="0">
                  <a:moveTo>
                    <a:pt x="334337" y="129932"/>
                  </a:moveTo>
                  <a:cubicBezTo>
                    <a:pt x="334337" y="155285"/>
                    <a:pt x="327999" y="175884"/>
                    <a:pt x="316907" y="196483"/>
                  </a:cubicBezTo>
                  <a:cubicBezTo>
                    <a:pt x="304231" y="215497"/>
                    <a:pt x="286801" y="229758"/>
                    <a:pt x="263033" y="237681"/>
                  </a:cubicBezTo>
                  <a:cubicBezTo>
                    <a:pt x="293139" y="245603"/>
                    <a:pt x="316907" y="259864"/>
                    <a:pt x="334337" y="280463"/>
                  </a:cubicBezTo>
                  <a:cubicBezTo>
                    <a:pt x="351767" y="302647"/>
                    <a:pt x="359690" y="327999"/>
                    <a:pt x="359690" y="358105"/>
                  </a:cubicBezTo>
                  <a:cubicBezTo>
                    <a:pt x="359690" y="402472"/>
                    <a:pt x="345429" y="435748"/>
                    <a:pt x="316907" y="457931"/>
                  </a:cubicBezTo>
                  <a:cubicBezTo>
                    <a:pt x="288386" y="480115"/>
                    <a:pt x="250357" y="491207"/>
                    <a:pt x="204405" y="491207"/>
                  </a:cubicBezTo>
                  <a:lnTo>
                    <a:pt x="0" y="491207"/>
                  </a:lnTo>
                  <a:lnTo>
                    <a:pt x="0" y="0"/>
                  </a:lnTo>
                  <a:lnTo>
                    <a:pt x="177468" y="0"/>
                  </a:lnTo>
                  <a:cubicBezTo>
                    <a:pt x="225004" y="0"/>
                    <a:pt x="263033" y="11092"/>
                    <a:pt x="291555" y="31691"/>
                  </a:cubicBezTo>
                  <a:cubicBezTo>
                    <a:pt x="320076" y="53874"/>
                    <a:pt x="334337" y="87150"/>
                    <a:pt x="334337" y="129932"/>
                  </a:cubicBezTo>
                  <a:close/>
                  <a:moveTo>
                    <a:pt x="175883" y="33275"/>
                  </a:moveTo>
                  <a:lnTo>
                    <a:pt x="33275" y="33275"/>
                  </a:lnTo>
                  <a:lnTo>
                    <a:pt x="33275" y="225004"/>
                  </a:lnTo>
                  <a:lnTo>
                    <a:pt x="179053" y="225004"/>
                  </a:lnTo>
                  <a:cubicBezTo>
                    <a:pt x="259864" y="225004"/>
                    <a:pt x="301062" y="193314"/>
                    <a:pt x="301062" y="129932"/>
                  </a:cubicBezTo>
                  <a:cubicBezTo>
                    <a:pt x="299477" y="64966"/>
                    <a:pt x="258280" y="33275"/>
                    <a:pt x="175883" y="33275"/>
                  </a:cubicBezTo>
                  <a:close/>
                  <a:moveTo>
                    <a:pt x="182222" y="255110"/>
                  </a:moveTo>
                  <a:lnTo>
                    <a:pt x="33275" y="255110"/>
                  </a:lnTo>
                  <a:lnTo>
                    <a:pt x="33275" y="459516"/>
                  </a:lnTo>
                  <a:lnTo>
                    <a:pt x="199652" y="459516"/>
                  </a:lnTo>
                  <a:cubicBezTo>
                    <a:pt x="236096" y="459516"/>
                    <a:pt x="266202" y="451593"/>
                    <a:pt x="288386" y="434163"/>
                  </a:cubicBezTo>
                  <a:cubicBezTo>
                    <a:pt x="310569" y="416733"/>
                    <a:pt x="321661" y="391381"/>
                    <a:pt x="321661" y="356521"/>
                  </a:cubicBezTo>
                  <a:cubicBezTo>
                    <a:pt x="321661" y="289970"/>
                    <a:pt x="274125" y="255110"/>
                    <a:pt x="182222" y="255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4549491" y="-4115302"/>
              <a:ext cx="366028" cy="491206"/>
            </a:xfrm>
            <a:custGeom>
              <a:avLst/>
              <a:gdLst/>
              <a:ahLst/>
              <a:cxnLst/>
              <a:rect l="l" t="t" r="r" b="b"/>
              <a:pathLst>
                <a:path w="366028" h="491206" extrusionOk="0">
                  <a:moveTo>
                    <a:pt x="366028" y="491206"/>
                  </a:moveTo>
                  <a:lnTo>
                    <a:pt x="329584" y="491206"/>
                  </a:lnTo>
                  <a:lnTo>
                    <a:pt x="329584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0"/>
                  </a:lnTo>
                  <a:lnTo>
                    <a:pt x="366028" y="0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5048620" y="-4118471"/>
              <a:ext cx="473776" cy="492791"/>
            </a:xfrm>
            <a:custGeom>
              <a:avLst/>
              <a:gdLst/>
              <a:ahLst/>
              <a:cxnLst/>
              <a:rect l="l" t="t" r="r" b="b"/>
              <a:pathLst>
                <a:path w="473776" h="492791" extrusionOk="0">
                  <a:moveTo>
                    <a:pt x="369197" y="351767"/>
                  </a:moveTo>
                  <a:lnTo>
                    <a:pt x="102995" y="351767"/>
                  </a:lnTo>
                  <a:lnTo>
                    <a:pt x="36445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6096" y="63381"/>
                  </a:moveTo>
                  <a:lnTo>
                    <a:pt x="114087" y="321661"/>
                  </a:lnTo>
                  <a:lnTo>
                    <a:pt x="356521" y="321661"/>
                  </a:lnTo>
                  <a:lnTo>
                    <a:pt x="236096" y="63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5609546" y="-4116887"/>
              <a:ext cx="373950" cy="491206"/>
            </a:xfrm>
            <a:custGeom>
              <a:avLst/>
              <a:gdLst/>
              <a:ahLst/>
              <a:cxnLst/>
              <a:rect l="l" t="t" r="r" b="b"/>
              <a:pathLst>
                <a:path w="373950" h="491206" extrusionOk="0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8"/>
                    <a:pt x="58628" y="251941"/>
                  </a:cubicBezTo>
                  <a:cubicBezTo>
                    <a:pt x="33275" y="226589"/>
                    <a:pt x="22184" y="193314"/>
                    <a:pt x="22184" y="153700"/>
                  </a:cubicBezTo>
                  <a:cubicBezTo>
                    <a:pt x="22184" y="107748"/>
                    <a:pt x="38029" y="71304"/>
                    <a:pt x="68135" y="42783"/>
                  </a:cubicBezTo>
                  <a:cubicBezTo>
                    <a:pt x="98241" y="14261"/>
                    <a:pt x="137855" y="0"/>
                    <a:pt x="185391" y="0"/>
                  </a:cubicBezTo>
                  <a:lnTo>
                    <a:pt x="373951" y="0"/>
                  </a:lnTo>
                  <a:lnTo>
                    <a:pt x="373951" y="491207"/>
                  </a:lnTo>
                  <a:lnTo>
                    <a:pt x="339091" y="491207"/>
                  </a:lnTo>
                  <a:lnTo>
                    <a:pt x="339091" y="302647"/>
                  </a:lnTo>
                  <a:lnTo>
                    <a:pt x="190144" y="302647"/>
                  </a:lnTo>
                  <a:lnTo>
                    <a:pt x="39613" y="491207"/>
                  </a:lnTo>
                  <a:lnTo>
                    <a:pt x="0" y="491207"/>
                  </a:lnTo>
                  <a:lnTo>
                    <a:pt x="0" y="486453"/>
                  </a:lnTo>
                  <a:close/>
                  <a:moveTo>
                    <a:pt x="185391" y="274125"/>
                  </a:moveTo>
                  <a:lnTo>
                    <a:pt x="339091" y="274125"/>
                  </a:lnTo>
                  <a:lnTo>
                    <a:pt x="339091" y="33275"/>
                  </a:lnTo>
                  <a:lnTo>
                    <a:pt x="185391" y="33275"/>
                  </a:lnTo>
                  <a:cubicBezTo>
                    <a:pt x="147362" y="33275"/>
                    <a:pt x="117256" y="44367"/>
                    <a:pt x="91903" y="66551"/>
                  </a:cubicBezTo>
                  <a:cubicBezTo>
                    <a:pt x="66551" y="88734"/>
                    <a:pt x="55459" y="117256"/>
                    <a:pt x="55459" y="153700"/>
                  </a:cubicBezTo>
                  <a:cubicBezTo>
                    <a:pt x="55459" y="190145"/>
                    <a:pt x="68135" y="218666"/>
                    <a:pt x="91903" y="240850"/>
                  </a:cubicBezTo>
                  <a:cubicBezTo>
                    <a:pt x="117256" y="263033"/>
                    <a:pt x="148947" y="274125"/>
                    <a:pt x="185391" y="274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0" name="Google Shape;2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6939" y="523135"/>
            <a:ext cx="1266268" cy="12662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971"/>
            <a:ext cx="12192000" cy="678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86" name="Google Shape;286;p46"/>
          <p:cNvSpPr/>
          <p:nvPr/>
        </p:nvSpPr>
        <p:spPr>
          <a:xfrm rot="10800000" flipH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6"/>
          <p:cNvSpPr/>
          <p:nvPr/>
        </p:nvSpPr>
        <p:spPr>
          <a:xfrm rot="10800000" flipH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46"/>
          <p:cNvGrpSpPr/>
          <p:nvPr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289" name="Google Shape;289;p46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/>
              <a:ahLst/>
              <a:cxnLst/>
              <a:rect l="l" t="t" r="r" b="b"/>
              <a:pathLst>
                <a:path w="465853" h="500713" extrusionOk="0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6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/>
              <a:ahLst/>
              <a:cxnLst/>
              <a:rect l="l" t="t" r="r" b="b"/>
              <a:pathLst>
                <a:path w="359689" h="491206" extrusionOk="0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6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/>
              <a:ahLst/>
              <a:cxnLst/>
              <a:rect l="l" t="t" r="r" b="b"/>
              <a:pathLst>
                <a:path w="285216" h="491206" extrusionOk="0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/>
              <a:ahLst/>
              <a:cxnLst/>
              <a:rect l="l" t="t" r="r" b="b"/>
              <a:pathLst>
                <a:path w="454762" h="578355" extrusionOk="0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6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/>
              <a:ahLst/>
              <a:cxnLst/>
              <a:rect l="l" t="t" r="r" b="b"/>
              <a:pathLst>
                <a:path w="473776" h="492790" extrusionOk="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46"/>
          <p:cNvGrpSpPr/>
          <p:nvPr/>
        </p:nvGrpSpPr>
        <p:grpSpPr>
          <a:xfrm>
            <a:off x="1027127" y="2563190"/>
            <a:ext cx="3101965" cy="498916"/>
            <a:chOff x="958931" y="-2182167"/>
            <a:chExt cx="3625420" cy="583108"/>
          </a:xfrm>
        </p:grpSpPr>
        <p:sp>
          <p:nvSpPr>
            <p:cNvPr id="295" name="Google Shape;295;p46"/>
            <p:cNvSpPr/>
            <p:nvPr/>
          </p:nvSpPr>
          <p:spPr>
            <a:xfrm>
              <a:off x="958931" y="-2177414"/>
              <a:ext cx="454762" cy="578355"/>
            </a:xfrm>
            <a:custGeom>
              <a:avLst/>
              <a:gdLst/>
              <a:ahLst/>
              <a:cxnLst/>
              <a:rect l="l" t="t" r="r" b="b"/>
              <a:pathLst>
                <a:path w="454762" h="578355" extrusionOk="0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7" y="0"/>
                  </a:lnTo>
                  <a:lnTo>
                    <a:pt x="399303" y="0"/>
                  </a:lnTo>
                  <a:lnTo>
                    <a:pt x="399303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28522" y="491206"/>
                  </a:lnTo>
                  <a:lnTo>
                    <a:pt x="28522" y="578356"/>
                  </a:lnTo>
                  <a:lnTo>
                    <a:pt x="0" y="578356"/>
                  </a:lnTo>
                  <a:lnTo>
                    <a:pt x="0" y="459516"/>
                  </a:lnTo>
                  <a:close/>
                  <a:moveTo>
                    <a:pt x="158454" y="33275"/>
                  </a:moveTo>
                  <a:lnTo>
                    <a:pt x="120425" y="377120"/>
                  </a:lnTo>
                  <a:cubicBezTo>
                    <a:pt x="115671" y="421487"/>
                    <a:pt x="102995" y="450008"/>
                    <a:pt x="83980" y="461100"/>
                  </a:cubicBezTo>
                  <a:lnTo>
                    <a:pt x="364443" y="461100"/>
                  </a:lnTo>
                  <a:lnTo>
                    <a:pt x="364443" y="33275"/>
                  </a:lnTo>
                  <a:lnTo>
                    <a:pt x="158454" y="33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6"/>
            <p:cNvSpPr/>
            <p:nvPr/>
          </p:nvSpPr>
          <p:spPr>
            <a:xfrm>
              <a:off x="1561055" y="-2175829"/>
              <a:ext cx="285216" cy="491206"/>
            </a:xfrm>
            <a:custGeom>
              <a:avLst/>
              <a:gdLst/>
              <a:ahLst/>
              <a:cxnLst/>
              <a:rect l="l" t="t" r="r" b="b"/>
              <a:pathLst>
                <a:path w="285216" h="491206" extrusionOk="0">
                  <a:moveTo>
                    <a:pt x="282048" y="0"/>
                  </a:moveTo>
                  <a:lnTo>
                    <a:pt x="282048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6"/>
            <p:cNvSpPr/>
            <p:nvPr/>
          </p:nvSpPr>
          <p:spPr>
            <a:xfrm>
              <a:off x="1954020" y="-2177414"/>
              <a:ext cx="419902" cy="493886"/>
            </a:xfrm>
            <a:custGeom>
              <a:avLst/>
              <a:gdLst/>
              <a:ahLst/>
              <a:cxnLst/>
              <a:rect l="l" t="t" r="r" b="b"/>
              <a:pathLst>
                <a:path w="419902" h="493886" extrusionOk="0">
                  <a:moveTo>
                    <a:pt x="167961" y="33275"/>
                  </a:moveTo>
                  <a:lnTo>
                    <a:pt x="129932" y="383458"/>
                  </a:lnTo>
                  <a:cubicBezTo>
                    <a:pt x="125178" y="427825"/>
                    <a:pt x="114087" y="457931"/>
                    <a:pt x="95072" y="475361"/>
                  </a:cubicBezTo>
                  <a:cubicBezTo>
                    <a:pt x="76058" y="492791"/>
                    <a:pt x="44367" y="497544"/>
                    <a:pt x="0" y="491206"/>
                  </a:cubicBezTo>
                  <a:lnTo>
                    <a:pt x="0" y="462685"/>
                  </a:lnTo>
                  <a:cubicBezTo>
                    <a:pt x="33275" y="469023"/>
                    <a:pt x="55459" y="464269"/>
                    <a:pt x="69720" y="450008"/>
                  </a:cubicBezTo>
                  <a:cubicBezTo>
                    <a:pt x="83981" y="435748"/>
                    <a:pt x="91903" y="411980"/>
                    <a:pt x="95072" y="378704"/>
                  </a:cubicBezTo>
                  <a:lnTo>
                    <a:pt x="137855" y="0"/>
                  </a:lnTo>
                  <a:lnTo>
                    <a:pt x="419902" y="0"/>
                  </a:lnTo>
                  <a:lnTo>
                    <a:pt x="419902" y="491206"/>
                  </a:lnTo>
                  <a:lnTo>
                    <a:pt x="383458" y="491206"/>
                  </a:lnTo>
                  <a:lnTo>
                    <a:pt x="383458" y="31691"/>
                  </a:lnTo>
                  <a:lnTo>
                    <a:pt x="167961" y="31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6"/>
            <p:cNvSpPr/>
            <p:nvPr/>
          </p:nvSpPr>
          <p:spPr>
            <a:xfrm>
              <a:off x="2533960" y="-2182167"/>
              <a:ext cx="495960" cy="503882"/>
            </a:xfrm>
            <a:custGeom>
              <a:avLst/>
              <a:gdLst/>
              <a:ahLst/>
              <a:cxnLst/>
              <a:rect l="l" t="t" r="r" b="b"/>
              <a:pathLst>
                <a:path w="495960" h="503882" extrusionOk="0">
                  <a:moveTo>
                    <a:pt x="495960" y="250357"/>
                  </a:moveTo>
                  <a:cubicBezTo>
                    <a:pt x="495960" y="324830"/>
                    <a:pt x="472192" y="385043"/>
                    <a:pt x="426240" y="432579"/>
                  </a:cubicBezTo>
                  <a:cubicBezTo>
                    <a:pt x="380289" y="480115"/>
                    <a:pt x="320077" y="503883"/>
                    <a:pt x="247188" y="503883"/>
                  </a:cubicBezTo>
                  <a:cubicBezTo>
                    <a:pt x="175884" y="503883"/>
                    <a:pt x="115671" y="480115"/>
                    <a:pt x="69720" y="434163"/>
                  </a:cubicBezTo>
                  <a:cubicBezTo>
                    <a:pt x="23768" y="388212"/>
                    <a:pt x="0" y="326414"/>
                    <a:pt x="0" y="251942"/>
                  </a:cubicBezTo>
                  <a:cubicBezTo>
                    <a:pt x="0" y="177468"/>
                    <a:pt x="23768" y="115671"/>
                    <a:pt x="69720" y="69720"/>
                  </a:cubicBezTo>
                  <a:cubicBezTo>
                    <a:pt x="117256" y="22184"/>
                    <a:pt x="175884" y="0"/>
                    <a:pt x="247188" y="0"/>
                  </a:cubicBezTo>
                  <a:cubicBezTo>
                    <a:pt x="318492" y="0"/>
                    <a:pt x="378704" y="23768"/>
                    <a:pt x="426240" y="69720"/>
                  </a:cubicBezTo>
                  <a:cubicBezTo>
                    <a:pt x="472192" y="115671"/>
                    <a:pt x="495960" y="175883"/>
                    <a:pt x="495960" y="250357"/>
                  </a:cubicBezTo>
                  <a:close/>
                  <a:moveTo>
                    <a:pt x="95072" y="93488"/>
                  </a:moveTo>
                  <a:cubicBezTo>
                    <a:pt x="55459" y="134686"/>
                    <a:pt x="34860" y="186975"/>
                    <a:pt x="34860" y="251942"/>
                  </a:cubicBezTo>
                  <a:cubicBezTo>
                    <a:pt x="34860" y="316908"/>
                    <a:pt x="55459" y="369197"/>
                    <a:pt x="95072" y="410395"/>
                  </a:cubicBezTo>
                  <a:cubicBezTo>
                    <a:pt x="134686" y="451593"/>
                    <a:pt x="185391" y="472192"/>
                    <a:pt x="247188" y="472192"/>
                  </a:cubicBezTo>
                  <a:cubicBezTo>
                    <a:pt x="308985" y="472192"/>
                    <a:pt x="359690" y="451593"/>
                    <a:pt x="399303" y="410395"/>
                  </a:cubicBezTo>
                  <a:cubicBezTo>
                    <a:pt x="438917" y="369197"/>
                    <a:pt x="459516" y="316908"/>
                    <a:pt x="459516" y="251942"/>
                  </a:cubicBezTo>
                  <a:cubicBezTo>
                    <a:pt x="459516" y="186975"/>
                    <a:pt x="438917" y="134686"/>
                    <a:pt x="399303" y="93488"/>
                  </a:cubicBezTo>
                  <a:cubicBezTo>
                    <a:pt x="359690" y="52290"/>
                    <a:pt x="308985" y="31691"/>
                    <a:pt x="247188" y="31691"/>
                  </a:cubicBezTo>
                  <a:cubicBezTo>
                    <a:pt x="185391" y="31691"/>
                    <a:pt x="134686" y="52290"/>
                    <a:pt x="95072" y="9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46"/>
            <p:cNvSpPr/>
            <p:nvPr/>
          </p:nvSpPr>
          <p:spPr>
            <a:xfrm>
              <a:off x="3191543" y="-2177414"/>
              <a:ext cx="359689" cy="491206"/>
            </a:xfrm>
            <a:custGeom>
              <a:avLst/>
              <a:gdLst/>
              <a:ahLst/>
              <a:cxnLst/>
              <a:rect l="l" t="t" r="r" b="b"/>
              <a:pathLst>
                <a:path w="359689" h="491206" extrusionOk="0">
                  <a:moveTo>
                    <a:pt x="334337" y="129932"/>
                  </a:moveTo>
                  <a:cubicBezTo>
                    <a:pt x="334337" y="155284"/>
                    <a:pt x="327999" y="175884"/>
                    <a:pt x="316907" y="196482"/>
                  </a:cubicBezTo>
                  <a:cubicBezTo>
                    <a:pt x="304231" y="215497"/>
                    <a:pt x="286801" y="229758"/>
                    <a:pt x="263033" y="237681"/>
                  </a:cubicBezTo>
                  <a:cubicBezTo>
                    <a:pt x="293139" y="245603"/>
                    <a:pt x="316907" y="259864"/>
                    <a:pt x="334337" y="280463"/>
                  </a:cubicBezTo>
                  <a:cubicBezTo>
                    <a:pt x="351767" y="302647"/>
                    <a:pt x="359690" y="327999"/>
                    <a:pt x="359690" y="358105"/>
                  </a:cubicBezTo>
                  <a:cubicBezTo>
                    <a:pt x="359690" y="402472"/>
                    <a:pt x="345429" y="435748"/>
                    <a:pt x="316907" y="457931"/>
                  </a:cubicBezTo>
                  <a:cubicBezTo>
                    <a:pt x="288386" y="480114"/>
                    <a:pt x="250357" y="491206"/>
                    <a:pt x="204405" y="491206"/>
                  </a:cubicBezTo>
                  <a:lnTo>
                    <a:pt x="0" y="491206"/>
                  </a:lnTo>
                  <a:lnTo>
                    <a:pt x="0" y="0"/>
                  </a:lnTo>
                  <a:lnTo>
                    <a:pt x="179053" y="0"/>
                  </a:lnTo>
                  <a:cubicBezTo>
                    <a:pt x="226589" y="0"/>
                    <a:pt x="264618" y="11092"/>
                    <a:pt x="293139" y="31691"/>
                  </a:cubicBezTo>
                  <a:cubicBezTo>
                    <a:pt x="320076" y="53874"/>
                    <a:pt x="334337" y="85565"/>
                    <a:pt x="334337" y="129932"/>
                  </a:cubicBezTo>
                  <a:close/>
                  <a:moveTo>
                    <a:pt x="175884" y="33275"/>
                  </a:moveTo>
                  <a:lnTo>
                    <a:pt x="33275" y="33275"/>
                  </a:lnTo>
                  <a:lnTo>
                    <a:pt x="33275" y="225004"/>
                  </a:lnTo>
                  <a:lnTo>
                    <a:pt x="179053" y="225004"/>
                  </a:lnTo>
                  <a:cubicBezTo>
                    <a:pt x="259864" y="225004"/>
                    <a:pt x="301062" y="193314"/>
                    <a:pt x="301062" y="129932"/>
                  </a:cubicBezTo>
                  <a:cubicBezTo>
                    <a:pt x="299478" y="64966"/>
                    <a:pt x="258280" y="33275"/>
                    <a:pt x="175884" y="33275"/>
                  </a:cubicBezTo>
                  <a:close/>
                  <a:moveTo>
                    <a:pt x="182222" y="255111"/>
                  </a:moveTo>
                  <a:lnTo>
                    <a:pt x="33275" y="255111"/>
                  </a:lnTo>
                  <a:lnTo>
                    <a:pt x="33275" y="459516"/>
                  </a:lnTo>
                  <a:lnTo>
                    <a:pt x="199652" y="459516"/>
                  </a:lnTo>
                  <a:cubicBezTo>
                    <a:pt x="236096" y="459516"/>
                    <a:pt x="266202" y="451593"/>
                    <a:pt x="288386" y="434163"/>
                  </a:cubicBezTo>
                  <a:cubicBezTo>
                    <a:pt x="310569" y="416733"/>
                    <a:pt x="321661" y="391381"/>
                    <a:pt x="321661" y="356521"/>
                  </a:cubicBezTo>
                  <a:cubicBezTo>
                    <a:pt x="321661" y="288386"/>
                    <a:pt x="274125" y="255111"/>
                    <a:pt x="182222" y="255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46"/>
            <p:cNvSpPr/>
            <p:nvPr/>
          </p:nvSpPr>
          <p:spPr>
            <a:xfrm>
              <a:off x="3649475" y="-2178998"/>
              <a:ext cx="473776" cy="492791"/>
            </a:xfrm>
            <a:custGeom>
              <a:avLst/>
              <a:gdLst/>
              <a:ahLst/>
              <a:cxnLst/>
              <a:rect l="l" t="t" r="r" b="b"/>
              <a:pathLst>
                <a:path w="473776" h="492791" extrusionOk="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8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8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7"/>
                  </a:lnTo>
                  <a:lnTo>
                    <a:pt x="358105" y="320077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46"/>
            <p:cNvSpPr/>
            <p:nvPr/>
          </p:nvSpPr>
          <p:spPr>
            <a:xfrm>
              <a:off x="4210401" y="-2177414"/>
              <a:ext cx="373950" cy="491206"/>
            </a:xfrm>
            <a:custGeom>
              <a:avLst/>
              <a:gdLst/>
              <a:ahLst/>
              <a:cxnLst/>
              <a:rect l="l" t="t" r="r" b="b"/>
              <a:pathLst>
                <a:path w="373950" h="491206" extrusionOk="0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9"/>
                    <a:pt x="58628" y="251941"/>
                  </a:cubicBezTo>
                  <a:cubicBezTo>
                    <a:pt x="33275" y="226589"/>
                    <a:pt x="22183" y="193314"/>
                    <a:pt x="22183" y="153700"/>
                  </a:cubicBezTo>
                  <a:cubicBezTo>
                    <a:pt x="22183" y="107749"/>
                    <a:pt x="38029" y="71304"/>
                    <a:pt x="68135" y="42782"/>
                  </a:cubicBezTo>
                  <a:cubicBezTo>
                    <a:pt x="98241" y="14261"/>
                    <a:pt x="137855" y="0"/>
                    <a:pt x="185391" y="0"/>
                  </a:cubicBezTo>
                  <a:lnTo>
                    <a:pt x="373951" y="0"/>
                  </a:lnTo>
                  <a:lnTo>
                    <a:pt x="373951" y="491206"/>
                  </a:lnTo>
                  <a:lnTo>
                    <a:pt x="339091" y="491206"/>
                  </a:lnTo>
                  <a:lnTo>
                    <a:pt x="339091" y="302647"/>
                  </a:lnTo>
                  <a:lnTo>
                    <a:pt x="190144" y="302647"/>
                  </a:lnTo>
                  <a:lnTo>
                    <a:pt x="39613" y="491206"/>
                  </a:lnTo>
                  <a:lnTo>
                    <a:pt x="0" y="491206"/>
                  </a:lnTo>
                  <a:lnTo>
                    <a:pt x="0" y="486453"/>
                  </a:lnTo>
                  <a:close/>
                  <a:moveTo>
                    <a:pt x="186975" y="272541"/>
                  </a:moveTo>
                  <a:lnTo>
                    <a:pt x="340675" y="272541"/>
                  </a:lnTo>
                  <a:lnTo>
                    <a:pt x="340675" y="31691"/>
                  </a:lnTo>
                  <a:lnTo>
                    <a:pt x="186975" y="31691"/>
                  </a:lnTo>
                  <a:cubicBezTo>
                    <a:pt x="148946" y="31691"/>
                    <a:pt x="118840" y="42782"/>
                    <a:pt x="93488" y="64966"/>
                  </a:cubicBezTo>
                  <a:cubicBezTo>
                    <a:pt x="68135" y="87150"/>
                    <a:pt x="57043" y="115671"/>
                    <a:pt x="57043" y="152116"/>
                  </a:cubicBezTo>
                  <a:cubicBezTo>
                    <a:pt x="57043" y="188560"/>
                    <a:pt x="69720" y="217082"/>
                    <a:pt x="93488" y="239265"/>
                  </a:cubicBezTo>
                  <a:cubicBezTo>
                    <a:pt x="117256" y="261449"/>
                    <a:pt x="148946" y="272541"/>
                    <a:pt x="186975" y="2725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2" name="Google Shape;30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6939" y="523135"/>
            <a:ext cx="1266268" cy="12662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34C6AC-A8E9-AB91-C295-FBA7AFAAA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123" y="-6571"/>
            <a:ext cx="12336926" cy="6939521"/>
          </a:xfrm>
          <a:prstGeom prst="rect">
            <a:avLst/>
          </a:prstGeom>
        </p:spPr>
      </p:pic>
      <p:sp>
        <p:nvSpPr>
          <p:cNvPr id="285" name="Google Shape;28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86" name="Google Shape;286;p46"/>
          <p:cNvSpPr/>
          <p:nvPr/>
        </p:nvSpPr>
        <p:spPr>
          <a:xfrm rot="10800000" flipH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6"/>
          <p:cNvSpPr/>
          <p:nvPr/>
        </p:nvSpPr>
        <p:spPr>
          <a:xfrm rot="10800000" flipH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 h="120000" extrusionOk="0">
                <a:moveTo>
                  <a:pt x="8264829" y="0"/>
                </a:moveTo>
                <a:lnTo>
                  <a:pt x="0" y="0"/>
                </a:lnTo>
              </a:path>
            </a:pathLst>
          </a:custGeom>
          <a:noFill/>
          <a:ln w="118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6939" y="523135"/>
            <a:ext cx="1266268" cy="126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8AF59D-359C-4E5E-13E7-BA5C918E42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3128" y="2563190"/>
            <a:ext cx="3287541" cy="12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92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962B6-A490-411D-8385-6A47C5FE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593" y="2112847"/>
            <a:ext cx="6641850" cy="140701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Проект по профориентации </a:t>
            </a:r>
            <a:br>
              <a:rPr lang="ru-RU" sz="2400" dirty="0"/>
            </a:br>
            <a:r>
              <a:rPr lang="ru-RU" sz="2400" dirty="0"/>
              <a:t>для учащихся 6-11-х классов общеобразовательных организаций </a:t>
            </a:r>
            <a:br>
              <a:rPr lang="ru-RU" sz="2400" dirty="0"/>
            </a:br>
            <a:r>
              <a:rPr lang="ru-RU" sz="2400" dirty="0"/>
              <a:t>«Билет в будущее»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23962B6-A490-411D-8385-6A47C5FEF079}"/>
              </a:ext>
            </a:extLst>
          </p:cNvPr>
          <p:cNvSpPr txBox="1">
            <a:spLocks/>
          </p:cNvSpPr>
          <p:nvPr/>
        </p:nvSpPr>
        <p:spPr>
          <a:xfrm>
            <a:off x="425523" y="3813462"/>
            <a:ext cx="6641850" cy="140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ВЫПОЛНЕНИЕ ПОКАЗАТЕЛЕЙ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3962B6-A490-411D-8385-6A47C5FEF079}"/>
              </a:ext>
            </a:extLst>
          </p:cNvPr>
          <p:cNvSpPr txBox="1">
            <a:spLocks/>
          </p:cNvSpPr>
          <p:nvPr/>
        </p:nvSpPr>
        <p:spPr>
          <a:xfrm>
            <a:off x="536617" y="5197879"/>
            <a:ext cx="6641850" cy="65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Петрова Е.В. – главный специалист Комитета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3962B6-A490-411D-8385-6A47C5FEF079}"/>
              </a:ext>
            </a:extLst>
          </p:cNvPr>
          <p:cNvSpPr txBox="1">
            <a:spLocks/>
          </p:cNvSpPr>
          <p:nvPr/>
        </p:nvSpPr>
        <p:spPr>
          <a:xfrm>
            <a:off x="792991" y="5821722"/>
            <a:ext cx="1890388" cy="65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18.05.23</a:t>
            </a:r>
          </a:p>
        </p:txBody>
      </p:sp>
    </p:spTree>
    <p:extLst>
      <p:ext uri="{BB962C8B-B14F-4D97-AF65-F5344CB8AC3E}">
        <p14:creationId xmlns:p14="http://schemas.microsoft.com/office/powerpoint/2010/main" val="235755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20" y="330941"/>
            <a:ext cx="103489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Школы, в которых у обучающиеся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отсутствуют прикрепленные согласия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778276" y="1990889"/>
            <a:ext cx="10681634" cy="41687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ООО: 4, 5, 6, 8, 13, 17, 19, 21, 22, 24, 25, 25, 26, 28, 30, 32, 35, 36, 37, 39, 41, 43, 45, 46, 47, 50, 53, 54, 55, 56, 58, 59, 68, 70, 71, 73, 74, 75, 76, 77, 78, 80, 81, 82, 84, 88, 89, 91, 92, 93, 95, 99, 104, 105, 110, 112, 115, 116, 118, 121, 129, 131, 137, 138, 141, 142, 144, 145, 147, 148, 150, 151, 152, 153, 154, 154, 155</a:t>
            </a:r>
          </a:p>
          <a:p>
            <a:pPr algn="ctr">
              <a:lnSpc>
                <a:spcPct val="150000"/>
              </a:lnSpc>
            </a:pPr>
            <a:r>
              <a:rPr lang="ru-RU" sz="2800" dirty="0"/>
              <a:t>ОЦ : 1, 2, 3, НЬЮТОН,  5,  7, С(К)ОШ:   7, 11, 12, 60, 127, </a:t>
            </a:r>
          </a:p>
          <a:p>
            <a:pPr algn="ctr">
              <a:lnSpc>
                <a:spcPct val="150000"/>
              </a:lnSpc>
            </a:pPr>
            <a:r>
              <a:rPr lang="ru-RU" sz="2800" dirty="0"/>
              <a:t>Школа-интернат  4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401653" y="6007180"/>
            <a:ext cx="10998437" cy="631849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 7025 обучающихся не прикреплены согласия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86" y="134389"/>
            <a:ext cx="11750467" cy="1540587"/>
          </a:xfrm>
        </p:spPr>
        <p:txBody>
          <a:bodyPr>
            <a:noAutofit/>
          </a:bodyPr>
          <a:lstStyle/>
          <a:p>
            <a:pPr algn="ctr"/>
            <a:r>
              <a:rPr lang="ru-RU" sz="3800" dirty="0">
                <a:solidFill>
                  <a:schemeClr val="tx1"/>
                </a:solidFill>
              </a:rPr>
              <a:t>Школы в которых обучающиеся прошли выставку, но до сих пор </a:t>
            </a:r>
            <a:br>
              <a:rPr lang="ru-RU" sz="3800" dirty="0">
                <a:solidFill>
                  <a:schemeClr val="tx1"/>
                </a:solidFill>
              </a:rPr>
            </a:br>
            <a:r>
              <a:rPr lang="ru-RU" sz="3800" dirty="0">
                <a:solidFill>
                  <a:schemeClr val="tx1"/>
                </a:solidFill>
              </a:rPr>
              <a:t>не записаны на платформе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341832" y="2213361"/>
            <a:ext cx="5537675" cy="4644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14 апреля СОШ № 22 – </a:t>
            </a:r>
            <a:r>
              <a:rPr lang="ru-RU" sz="2000" dirty="0">
                <a:solidFill>
                  <a:srgbClr val="FF0000"/>
                </a:solidFill>
              </a:rPr>
              <a:t>65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17 апреля СОШ 92 – </a:t>
            </a:r>
            <a:r>
              <a:rPr lang="ru-RU" sz="2000" dirty="0">
                <a:solidFill>
                  <a:srgbClr val="FF0000"/>
                </a:solidFill>
              </a:rPr>
              <a:t>24</a:t>
            </a:r>
            <a:r>
              <a:rPr lang="ru-RU" sz="2000" dirty="0"/>
              <a:t> человека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18 апреля СОШ 92 – </a:t>
            </a:r>
            <a:r>
              <a:rPr lang="ru-RU" sz="2000" dirty="0">
                <a:solidFill>
                  <a:srgbClr val="FF0000"/>
                </a:solidFill>
              </a:rPr>
              <a:t>32</a:t>
            </a:r>
            <a:r>
              <a:rPr lang="ru-RU" sz="2000" dirty="0"/>
              <a:t> человека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19 апреля Гимназия 23 – </a:t>
            </a:r>
            <a:r>
              <a:rPr lang="ru-RU" sz="2000" dirty="0">
                <a:solidFill>
                  <a:srgbClr val="FF0000"/>
                </a:solidFill>
              </a:rPr>
              <a:t>22</a:t>
            </a:r>
            <a:r>
              <a:rPr lang="ru-RU" sz="2000" dirty="0"/>
              <a:t> человека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20 апреля СОШ 68 – </a:t>
            </a:r>
            <a:r>
              <a:rPr lang="ru-RU" sz="2000" dirty="0">
                <a:solidFill>
                  <a:srgbClr val="FF0000"/>
                </a:solidFill>
              </a:rPr>
              <a:t>11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26 апреля СОШ № 154 – </a:t>
            </a:r>
            <a:r>
              <a:rPr lang="ru-RU" sz="2000" dirty="0">
                <a:solidFill>
                  <a:srgbClr val="FF0000"/>
                </a:solidFill>
              </a:rPr>
              <a:t>20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26 апреля СОШ 41 – </a:t>
            </a:r>
            <a:r>
              <a:rPr lang="ru-RU" sz="2000" dirty="0">
                <a:solidFill>
                  <a:srgbClr val="FF0000"/>
                </a:solidFill>
              </a:rPr>
              <a:t>108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26 апреля МЛ № 148 - </a:t>
            </a:r>
            <a:r>
              <a:rPr lang="ru-RU" sz="2000" dirty="0">
                <a:solidFill>
                  <a:srgbClr val="FF0000"/>
                </a:solidFill>
              </a:rPr>
              <a:t>2</a:t>
            </a:r>
            <a:r>
              <a:rPr lang="ru-RU" sz="2000" dirty="0"/>
              <a:t> человека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27 апреля Школа интернат спортивного профиля – </a:t>
            </a:r>
            <a:r>
              <a:rPr lang="ru-RU" sz="2000" dirty="0">
                <a:solidFill>
                  <a:srgbClr val="FF0000"/>
                </a:solidFill>
              </a:rPr>
              <a:t>4</a:t>
            </a:r>
            <a:r>
              <a:rPr lang="ru-RU" sz="2000" dirty="0"/>
              <a:t> человека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27 апреля СОШ 12 – </a:t>
            </a:r>
            <a:r>
              <a:rPr lang="ru-RU" sz="2000" dirty="0">
                <a:solidFill>
                  <a:srgbClr val="FF0000"/>
                </a:solidFill>
              </a:rPr>
              <a:t>1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28 апреля СОШ 43 – </a:t>
            </a:r>
            <a:r>
              <a:rPr lang="ru-RU" sz="2000" dirty="0">
                <a:solidFill>
                  <a:srgbClr val="FF0000"/>
                </a:solidFill>
              </a:rPr>
              <a:t>27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28 апреля МЛ № 148 – </a:t>
            </a:r>
            <a:r>
              <a:rPr lang="ru-RU" sz="2000" dirty="0">
                <a:solidFill>
                  <a:srgbClr val="FF0000"/>
                </a:solidFill>
              </a:rPr>
              <a:t>1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 29 апреля СОШ 137 – </a:t>
            </a:r>
            <a:r>
              <a:rPr lang="ru-RU" sz="2000" dirty="0">
                <a:solidFill>
                  <a:srgbClr val="FF0000"/>
                </a:solidFill>
              </a:rPr>
              <a:t>16</a:t>
            </a:r>
            <a:r>
              <a:rPr lang="ru-RU" sz="2000" dirty="0"/>
              <a:t> человек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29 апреля ОЦ 2 – </a:t>
            </a:r>
            <a:r>
              <a:rPr lang="ru-RU" sz="2000" dirty="0">
                <a:solidFill>
                  <a:srgbClr val="FF0000"/>
                </a:solidFill>
              </a:rPr>
              <a:t>27</a:t>
            </a:r>
            <a:r>
              <a:rPr lang="ru-RU" sz="2000" dirty="0"/>
              <a:t> человек 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9"/>
          </p:nvPr>
        </p:nvSpPr>
        <p:spPr>
          <a:xfrm>
            <a:off x="6350135" y="1922804"/>
            <a:ext cx="4691032" cy="49351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2 мая СОШ 154 – </a:t>
            </a:r>
            <a:r>
              <a:rPr lang="ru-RU" sz="1600" dirty="0">
                <a:solidFill>
                  <a:srgbClr val="FF0000"/>
                </a:solidFill>
              </a:rPr>
              <a:t>14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2 мая СОШ 45 – </a:t>
            </a:r>
            <a:r>
              <a:rPr lang="ru-RU" sz="1600" dirty="0">
                <a:solidFill>
                  <a:srgbClr val="FF0000"/>
                </a:solidFill>
              </a:rPr>
              <a:t>3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2 мая СОШ 15 – </a:t>
            </a:r>
            <a:r>
              <a:rPr lang="ru-RU" sz="1600" dirty="0">
                <a:solidFill>
                  <a:srgbClr val="FF0000"/>
                </a:solidFill>
              </a:rPr>
              <a:t>2</a:t>
            </a:r>
            <a:r>
              <a:rPr lang="ru-RU" sz="1600" dirty="0"/>
              <a:t> человека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3 мая СОШ 53 – </a:t>
            </a:r>
            <a:r>
              <a:rPr lang="ru-RU" sz="1600" dirty="0">
                <a:solidFill>
                  <a:srgbClr val="FF0000"/>
                </a:solidFill>
              </a:rPr>
              <a:t>26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3 мая СОШ 107 – </a:t>
            </a:r>
            <a:r>
              <a:rPr lang="ru-RU" sz="1600" dirty="0">
                <a:solidFill>
                  <a:srgbClr val="FF0000"/>
                </a:solidFill>
              </a:rPr>
              <a:t>30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3 мая СОШ 107 –</a:t>
            </a:r>
            <a:r>
              <a:rPr lang="ru-RU" sz="1600" dirty="0">
                <a:solidFill>
                  <a:srgbClr val="FF0000"/>
                </a:solidFill>
              </a:rPr>
              <a:t> 28 </a:t>
            </a:r>
            <a:r>
              <a:rPr lang="ru-RU" sz="1600" dirty="0"/>
              <a:t>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3 мая СОШ 107 – </a:t>
            </a:r>
            <a:r>
              <a:rPr lang="ru-RU" sz="1600" dirty="0">
                <a:solidFill>
                  <a:srgbClr val="FF0000"/>
                </a:solidFill>
              </a:rPr>
              <a:t>11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3 мая СОШ 50 – </a:t>
            </a:r>
            <a:r>
              <a:rPr lang="ru-RU" sz="1600" dirty="0">
                <a:solidFill>
                  <a:srgbClr val="FF0000"/>
                </a:solidFill>
              </a:rPr>
              <a:t>8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4 мая СОШ 56 – </a:t>
            </a:r>
            <a:r>
              <a:rPr lang="ru-RU" sz="1600" dirty="0">
                <a:solidFill>
                  <a:srgbClr val="FF0000"/>
                </a:solidFill>
              </a:rPr>
              <a:t>21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4 мая СОШ 56 – </a:t>
            </a:r>
            <a:r>
              <a:rPr lang="ru-RU" sz="1600" dirty="0">
                <a:solidFill>
                  <a:srgbClr val="FF0000"/>
                </a:solidFill>
              </a:rPr>
              <a:t>12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5 мая СОШ 53 – </a:t>
            </a:r>
            <a:r>
              <a:rPr lang="ru-RU" sz="1600" dirty="0">
                <a:solidFill>
                  <a:srgbClr val="FF0000"/>
                </a:solidFill>
              </a:rPr>
              <a:t>24</a:t>
            </a:r>
            <a:r>
              <a:rPr lang="ru-RU" sz="1600" dirty="0"/>
              <a:t> человека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5 мая Гимназия 23 – </a:t>
            </a:r>
            <a:r>
              <a:rPr lang="ru-RU" sz="1600" dirty="0">
                <a:solidFill>
                  <a:srgbClr val="FF0000"/>
                </a:solidFill>
              </a:rPr>
              <a:t>15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5 мая СОШ 50 – </a:t>
            </a:r>
            <a:r>
              <a:rPr lang="ru-RU" sz="1600" dirty="0">
                <a:solidFill>
                  <a:srgbClr val="FF0000"/>
                </a:solidFill>
              </a:rPr>
              <a:t>21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5 мая Лицей 88 – </a:t>
            </a:r>
            <a:r>
              <a:rPr lang="ru-RU" sz="1600" dirty="0">
                <a:solidFill>
                  <a:srgbClr val="FF0000"/>
                </a:solidFill>
              </a:rPr>
              <a:t>2</a:t>
            </a:r>
            <a:r>
              <a:rPr lang="ru-RU" sz="1600" dirty="0"/>
              <a:t> человека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11 мая СОШ 121 – </a:t>
            </a:r>
            <a:r>
              <a:rPr lang="ru-RU" sz="1600" dirty="0">
                <a:solidFill>
                  <a:srgbClr val="FF0000"/>
                </a:solidFill>
              </a:rPr>
              <a:t>30</a:t>
            </a:r>
            <a:r>
              <a:rPr lang="ru-RU" sz="1600" dirty="0"/>
              <a:t> человек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13 мая МЛ № 148 – </a:t>
            </a:r>
            <a:r>
              <a:rPr lang="ru-RU" sz="1600" dirty="0">
                <a:solidFill>
                  <a:srgbClr val="FF0000"/>
                </a:solidFill>
              </a:rPr>
              <a:t>22</a:t>
            </a:r>
            <a:r>
              <a:rPr lang="ru-RU" sz="1600" dirty="0"/>
              <a:t> человека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13 мая ОЦ 2 – </a:t>
            </a:r>
            <a:r>
              <a:rPr lang="ru-RU" sz="1600" dirty="0">
                <a:solidFill>
                  <a:srgbClr val="FF0000"/>
                </a:solidFill>
              </a:rPr>
              <a:t>27</a:t>
            </a:r>
            <a:r>
              <a:rPr lang="ru-RU" sz="1600" dirty="0"/>
              <a:t> человек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067091" y="6273225"/>
            <a:ext cx="3124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итого: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656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53" y="3467249"/>
            <a:ext cx="1071571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Устранить все замечания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срок </a:t>
            </a:r>
            <a:r>
              <a:rPr lang="ru-RU">
                <a:solidFill>
                  <a:schemeClr val="bg1"/>
                </a:solidFill>
              </a:rPr>
              <a:t>до 25.05.2023</a:t>
            </a:r>
            <a:r>
              <a:rPr lang="ru-RU" dirty="0">
                <a:solidFill>
                  <a:schemeClr val="bg1"/>
                </a:solidFill>
              </a:rPr>
              <a:t>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571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906463" y="2144713"/>
            <a:ext cx="10681634" cy="4168775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Петрова Елена Валерьевна</a:t>
            </a:r>
          </a:p>
          <a:p>
            <a:pPr algn="ctr"/>
            <a:endParaRPr lang="ru-RU" sz="5400" dirty="0">
              <a:solidFill>
                <a:schemeClr val="bg1"/>
              </a:solidFill>
            </a:endParaRPr>
          </a:p>
          <a:p>
            <a:pPr algn="ctr"/>
            <a:r>
              <a:rPr lang="ru-RU" sz="5400" dirty="0">
                <a:solidFill>
                  <a:schemeClr val="bg1"/>
                </a:solidFill>
              </a:rPr>
              <a:t>+79507487463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chel_olymp@mail.ru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85" y="416395"/>
            <a:ext cx="9220200" cy="882568"/>
          </a:xfrm>
        </p:spPr>
        <p:txBody>
          <a:bodyPr/>
          <a:lstStyle/>
          <a:p>
            <a:r>
              <a:rPr lang="ru-RU" dirty="0"/>
              <a:t>Показатели на 18.05.2023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838199" y="2212829"/>
            <a:ext cx="6041165" cy="99299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alibri"/>
              </a:rPr>
              <a:t>Количество школ, участвующих в проекте </a:t>
            </a:r>
          </a:p>
          <a:p>
            <a:pPr algn="l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6597353" y="2170625"/>
            <a:ext cx="4756446" cy="58859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/>
              </a:rPr>
              <a:t>127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>
          <a:xfrm>
            <a:off x="838199" y="2908024"/>
            <a:ext cx="6041165" cy="99299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alibri"/>
              </a:rPr>
              <a:t>Педагогов (всего на платформе)</a:t>
            </a:r>
          </a:p>
          <a:p>
            <a:pPr algn="l"/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>
          <a:xfrm>
            <a:off x="6597353" y="2865820"/>
            <a:ext cx="4756446" cy="58859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/>
              </a:rPr>
              <a:t>614 человек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>
          <a:xfrm>
            <a:off x="838199" y="3609481"/>
            <a:ext cx="6041165" cy="99299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alibri"/>
              </a:rPr>
              <a:t>Педагогов 2023 года</a:t>
            </a:r>
          </a:p>
          <a:p>
            <a:pPr algn="l"/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5"/>
          </p:nvPr>
        </p:nvSpPr>
        <p:spPr>
          <a:xfrm>
            <a:off x="6597353" y="3567277"/>
            <a:ext cx="4756446" cy="58859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/>
              </a:rPr>
              <a:t>347 человек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6"/>
          </p:nvPr>
        </p:nvSpPr>
        <p:spPr>
          <a:xfrm>
            <a:off x="838199" y="4219218"/>
            <a:ext cx="6041165" cy="99299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alibri"/>
              </a:rPr>
              <a:t>Педагогов 2023 года, активировавших ЛК</a:t>
            </a:r>
          </a:p>
          <a:p>
            <a:pPr algn="l"/>
            <a:endParaRPr lang="ru-RU" sz="24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7"/>
          </p:nvPr>
        </p:nvSpPr>
        <p:spPr>
          <a:xfrm>
            <a:off x="6597353" y="4262472"/>
            <a:ext cx="4756446" cy="58859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/>
              </a:rPr>
              <a:t>257 человек</a:t>
            </a:r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8"/>
          </p:nvPr>
        </p:nvSpPr>
        <p:spPr>
          <a:xfrm>
            <a:off x="838199" y="4920675"/>
            <a:ext cx="6041165" cy="992996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% выполнения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9"/>
          </p:nvPr>
        </p:nvSpPr>
        <p:spPr>
          <a:xfrm>
            <a:off x="6622990" y="5057932"/>
            <a:ext cx="4756446" cy="588594"/>
          </a:xfrm>
        </p:spPr>
        <p:txBody>
          <a:bodyPr>
            <a:noAutofit/>
          </a:bodyPr>
          <a:lstStyle/>
          <a:p>
            <a:r>
              <a:rPr lang="ru-RU" sz="3200" dirty="0"/>
              <a:t>74%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idx="20"/>
          </p:nvPr>
        </p:nvSpPr>
        <p:spPr>
          <a:xfrm>
            <a:off x="804014" y="1501486"/>
            <a:ext cx="10515602" cy="438409"/>
          </a:xfrm>
        </p:spPr>
        <p:txBody>
          <a:bodyPr/>
          <a:lstStyle/>
          <a:p>
            <a:r>
              <a:rPr lang="ru-RU" dirty="0"/>
              <a:t>по педагогическим работникам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4382" y="5861157"/>
            <a:ext cx="11177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ОЧЕНЬ ВАЖНО </a:t>
            </a:r>
            <a:r>
              <a:rPr lang="ru-RU" dirty="0"/>
              <a:t>- все педагоги-навигаторы, которые принимали участие в проекте до 2023 года и продолжают участие в 2023 году -  должны в своем личном кабинете подтвердить обучение и участие в проекте  на 2023 год (поставить галочку в профиле).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5713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Школы, в которых у педагогов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 активировали личный кабинет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906463" y="2144713"/>
            <a:ext cx="10681634" cy="4168775"/>
          </a:xfrm>
        </p:spPr>
        <p:txBody>
          <a:bodyPr/>
          <a:lstStyle/>
          <a:p>
            <a:pPr algn="ctr"/>
            <a:r>
              <a:rPr lang="ru-RU" sz="3200" dirty="0"/>
              <a:t>ООО: 10, 13, 15, 17, 21, 23, 24, 25, 26, 28, 30, 32, 32, 35, 36, 39, 41, 43, 45, 48, 50, 54, 55, 56, 59, 62, 67, 68, 71, 77, 78, 80, 81, 84, 86, 88, 91, 92, 93, 94, 95, 99, 102, 103, 104, 105, 109, 110, 112, 115, 116, 118, 121, 129, 130, 131, 137, 138, 140, 141, 142, 144, 145, 147, 148, 151, 152, 154, 154, 155, </a:t>
            </a:r>
          </a:p>
          <a:p>
            <a:pPr algn="ctr"/>
            <a:r>
              <a:rPr lang="ru-RU" sz="3200" dirty="0"/>
              <a:t>ОЦ:  1, 3, 5, НЬЮТОН, 7, </a:t>
            </a:r>
          </a:p>
          <a:p>
            <a:pPr algn="ctr"/>
            <a:r>
              <a:rPr lang="ru-RU" sz="3200" dirty="0"/>
              <a:t>С(К)ОШ:  7, 11, 57, 83, 127, </a:t>
            </a:r>
          </a:p>
          <a:p>
            <a:pPr algn="ctr"/>
            <a:r>
              <a:rPr lang="ru-RU" sz="3200" dirty="0"/>
              <a:t>Школа-интернат:  10, спортивного профиля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478565" y="6226151"/>
            <a:ext cx="10998437" cy="63184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90 педагог не авторизовали ЛК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5713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Школы, в которых у педагогов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 прикреплены согласия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906463" y="2144713"/>
            <a:ext cx="10681634" cy="416877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ООО: 10, 17, 24, 25, 26, 30, 32, 41, 43, 45, 54, 55, 56, 58, 67, 68, 71, 77, 78, 80, 81, 84, 91, 92, 93, 105, 112, 116, 118, 129, 131, 138, 141, 145, 147, 148, 151, 152, 154, 155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ОЦ: 1, 2, НЬЮТОН, 5, 7,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С(К)ОШ:  7, 11, 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529840" y="5981542"/>
            <a:ext cx="10998437" cy="63184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137 педагогов без согласий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57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Школы, в которых у педагогов отсутствуют прикрепленные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заявления о зачислении на программу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906463" y="2144713"/>
            <a:ext cx="10681634" cy="4168775"/>
          </a:xfrm>
        </p:spPr>
        <p:txBody>
          <a:bodyPr/>
          <a:lstStyle/>
          <a:p>
            <a:pPr algn="ctr"/>
            <a:r>
              <a:rPr lang="ru-RU" sz="4000" dirty="0"/>
              <a:t>ООО:  17, 24, 25, 26, 30, 32, 45, 54, 55, 78, 80, 91, 92, 93, 105, 116, 131, 138, 145, 148, 152, 155,</a:t>
            </a:r>
          </a:p>
          <a:p>
            <a:pPr algn="ctr"/>
            <a:r>
              <a:rPr lang="ru-RU" sz="4000" dirty="0"/>
              <a:t>ОЦ: 1, 2, 5,   С(К)ОШ  11</a:t>
            </a:r>
          </a:p>
          <a:p>
            <a:pPr algn="ctr"/>
            <a:endParaRPr lang="ru-RU" sz="4000" dirty="0"/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529840" y="5981542"/>
            <a:ext cx="10998437" cy="63184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272 педагогов не приступили к обучению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8167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Школы, в которых у педагогов прикреплены меньше 25 детей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906463" y="2144713"/>
            <a:ext cx="10681634" cy="4168775"/>
          </a:xfrm>
        </p:spPr>
        <p:txBody>
          <a:bodyPr/>
          <a:lstStyle/>
          <a:p>
            <a:pPr algn="ctr"/>
            <a:r>
              <a:rPr lang="ru-RU" sz="4000" dirty="0"/>
              <a:t>ООО: 10, 13, 19, 24, 25, 26, 30, 32, 45, 50, 55, 56, 59, 62, 67, 68, 71, 78, 84, 91, 92, 94, 95, 99, 103, 104, 105, 116, 130, 138, 141, 145, 148, 151, 152, 155, ОЦ 2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85" y="416395"/>
            <a:ext cx="9220200" cy="882568"/>
          </a:xfrm>
        </p:spPr>
        <p:txBody>
          <a:bodyPr/>
          <a:lstStyle/>
          <a:p>
            <a:r>
              <a:rPr lang="ru-RU" dirty="0"/>
              <a:t>Показатели на 18.05.2023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838199" y="2212829"/>
            <a:ext cx="6041165" cy="992996"/>
          </a:xfrm>
        </p:spPr>
        <p:txBody>
          <a:bodyPr>
            <a:normAutofit/>
          </a:bodyPr>
          <a:lstStyle/>
          <a:p>
            <a:pPr algn="just" fontAlgn="ctr"/>
            <a:r>
              <a:rPr lang="ru-RU" sz="2400" b="0" dirty="0">
                <a:solidFill>
                  <a:schemeClr val="bg1"/>
                </a:solidFill>
                <a:latin typeface="Calibri"/>
              </a:rPr>
              <a:t>Количество учеников, зарегистрированных</a:t>
            </a:r>
            <a:br>
              <a:rPr lang="ru-RU" sz="2400" b="0" dirty="0">
                <a:solidFill>
                  <a:schemeClr val="bg1"/>
                </a:solidFill>
                <a:latin typeface="Calibri"/>
              </a:rPr>
            </a:br>
            <a:r>
              <a:rPr lang="ru-RU" sz="2400" b="0" dirty="0">
                <a:solidFill>
                  <a:schemeClr val="bg1"/>
                </a:solidFill>
                <a:latin typeface="Calibri"/>
              </a:rPr>
              <a:t> в 2023 году (план)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7263924" y="2119357"/>
            <a:ext cx="3560035" cy="656954"/>
          </a:xfrm>
        </p:spPr>
        <p:txBody>
          <a:bodyPr>
            <a:noAutofit/>
          </a:bodyPr>
          <a:lstStyle/>
          <a:p>
            <a:pPr fontAlgn="ctr"/>
            <a:r>
              <a:rPr lang="ru-RU" sz="3200" dirty="0">
                <a:solidFill>
                  <a:schemeClr val="bg1"/>
                </a:solidFill>
                <a:latin typeface="Calibri"/>
              </a:rPr>
              <a:t>20218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>
          <a:xfrm>
            <a:off x="838199" y="2908024"/>
            <a:ext cx="6041165" cy="992996"/>
          </a:xfrm>
        </p:spPr>
        <p:txBody>
          <a:bodyPr>
            <a:normAutofit/>
          </a:bodyPr>
          <a:lstStyle/>
          <a:p>
            <a:pPr algn="just" fontAlgn="ctr"/>
            <a:r>
              <a:rPr lang="ru-RU" sz="2400" b="0" dirty="0">
                <a:solidFill>
                  <a:schemeClr val="bg1"/>
                </a:solidFill>
                <a:latin typeface="Calibri"/>
              </a:rPr>
              <a:t>Количество учеников, зарегистрированных </a:t>
            </a:r>
            <a:br>
              <a:rPr lang="ru-RU" sz="2400" b="0" dirty="0">
                <a:solidFill>
                  <a:schemeClr val="bg1"/>
                </a:solidFill>
                <a:latin typeface="Calibri"/>
              </a:rPr>
            </a:br>
            <a:r>
              <a:rPr lang="ru-RU" sz="2400" b="0" dirty="0">
                <a:solidFill>
                  <a:schemeClr val="bg1"/>
                </a:solidFill>
                <a:latin typeface="Calibri"/>
              </a:rPr>
              <a:t>в 2023 году (факт)</a:t>
            </a:r>
            <a:endParaRPr lang="ru-RU" sz="24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>
          <a:xfrm>
            <a:off x="7263924" y="2968380"/>
            <a:ext cx="3560035" cy="656954"/>
          </a:xfrm>
        </p:spPr>
        <p:txBody>
          <a:bodyPr>
            <a:noAutofit/>
          </a:bodyPr>
          <a:lstStyle/>
          <a:p>
            <a:pPr fontAlgn="ctr"/>
            <a:r>
              <a:rPr lang="ru-RU" sz="3200" dirty="0">
                <a:solidFill>
                  <a:schemeClr val="bg1"/>
                </a:solidFill>
                <a:latin typeface="Calibri"/>
              </a:rPr>
              <a:t>12314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>
          <a:xfrm>
            <a:off x="838199" y="3609481"/>
            <a:ext cx="6041165" cy="992996"/>
          </a:xfrm>
        </p:spPr>
        <p:txBody>
          <a:bodyPr>
            <a:normAutofit/>
          </a:bodyPr>
          <a:lstStyle/>
          <a:p>
            <a:pPr algn="just"/>
            <a:r>
              <a:rPr lang="ru-RU" sz="2400" b="0" dirty="0"/>
              <a:t>% выполнения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5"/>
          </p:nvPr>
        </p:nvSpPr>
        <p:spPr>
          <a:xfrm>
            <a:off x="7263924" y="3729659"/>
            <a:ext cx="3560035" cy="656954"/>
          </a:xfrm>
        </p:spPr>
        <p:txBody>
          <a:bodyPr>
            <a:noAutofit/>
          </a:bodyPr>
          <a:lstStyle/>
          <a:p>
            <a:pPr fontAlgn="ctr"/>
            <a:r>
              <a:rPr lang="ru-RU" sz="3200" dirty="0">
                <a:solidFill>
                  <a:srgbClr val="FF0000"/>
                </a:solidFill>
                <a:latin typeface="Calibri"/>
              </a:rPr>
              <a:t>60,9%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6"/>
          </p:nvPr>
        </p:nvSpPr>
        <p:spPr>
          <a:xfrm>
            <a:off x="838199" y="4219218"/>
            <a:ext cx="6041165" cy="992996"/>
          </a:xfrm>
        </p:spPr>
        <p:txBody>
          <a:bodyPr>
            <a:normAutofit/>
          </a:bodyPr>
          <a:lstStyle/>
          <a:p>
            <a:pPr algn="just" fontAlgn="ctr"/>
            <a:r>
              <a:rPr lang="ru-RU" sz="2400" b="0" dirty="0">
                <a:solidFill>
                  <a:schemeClr val="bg1"/>
                </a:solidFill>
                <a:latin typeface="Calibri"/>
              </a:rPr>
              <a:t>Количество учеников 2023 с согласиями</a:t>
            </a:r>
            <a:endParaRPr lang="ru-RU" sz="2400" b="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7"/>
          </p:nvPr>
        </p:nvSpPr>
        <p:spPr>
          <a:xfrm>
            <a:off x="7263924" y="4382124"/>
            <a:ext cx="3560035" cy="656954"/>
          </a:xfrm>
        </p:spPr>
        <p:txBody>
          <a:bodyPr>
            <a:normAutofit/>
          </a:bodyPr>
          <a:lstStyle/>
          <a:p>
            <a:pPr fontAlgn="ctr"/>
            <a:r>
              <a:rPr lang="ru-RU" sz="3200" dirty="0">
                <a:solidFill>
                  <a:schemeClr val="bg1"/>
                </a:solidFill>
                <a:latin typeface="Calibri"/>
              </a:rPr>
              <a:t>5289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8"/>
          </p:nvPr>
        </p:nvSpPr>
        <p:spPr>
          <a:xfrm>
            <a:off x="838199" y="4920675"/>
            <a:ext cx="6041165" cy="992996"/>
          </a:xfrm>
        </p:spPr>
        <p:txBody>
          <a:bodyPr>
            <a:normAutofit/>
          </a:bodyPr>
          <a:lstStyle/>
          <a:p>
            <a:pPr algn="just" fontAlgn="ctr"/>
            <a:r>
              <a:rPr lang="ru-RU" sz="2400" b="0" dirty="0">
                <a:solidFill>
                  <a:schemeClr val="bg1"/>
                </a:solidFill>
                <a:latin typeface="Calibri"/>
              </a:rPr>
              <a:t>%  учащихся с согласиями, из заведенных на платформу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9"/>
          </p:nvPr>
        </p:nvSpPr>
        <p:spPr>
          <a:xfrm>
            <a:off x="7289561" y="5066486"/>
            <a:ext cx="3560035" cy="65695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42,9%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idx="20"/>
          </p:nvPr>
        </p:nvSpPr>
        <p:spPr>
          <a:xfrm>
            <a:off x="804014" y="1501486"/>
            <a:ext cx="10515602" cy="438409"/>
          </a:xfrm>
        </p:spPr>
        <p:txBody>
          <a:bodyPr/>
          <a:lstStyle/>
          <a:p>
            <a:r>
              <a:rPr lang="ru-RU" dirty="0"/>
              <a:t>по обучающимся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571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Школы, которые не приступили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к реализации проекта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906463" y="2144713"/>
            <a:ext cx="10681634" cy="4168775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ООО: 1, 3, 33, 51, 61, 63, 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</a:rPr>
              <a:t>96, 97, 98, 108, 124, 146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758"/>
            <a:ext cx="103489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Школы, в которых обучающиеся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не авторизовались в личном кабинете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9"/>
          </p:nvPr>
        </p:nvSpPr>
        <p:spPr>
          <a:xfrm>
            <a:off x="778276" y="1990889"/>
            <a:ext cx="10681634" cy="41687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/>
              <a:t>ООО: 4, 5, 6, 8, 10, 12, 13, 15 ,17, 19, 22, 23, 24, 25, 26, 28, 30, 32, 35, 36, 37, 39, 41, 43, 45, 46, 47, 48, 50, 53, 54, 55, 56, 58, 59, 62, 67, 68, 70, 71, 73, 74, 75, 76, 76, 77, 78, 80, 81, 82, 84, 86, 88, 89, 91, 92, 93, 94, 95, 99, 100, 103, 104, 105, 110, 112, 115, 116, 118, 121, 129, 130, 131, 137, 138, 140, 141, 142, 144, 145, 147, 148, 150, 151, 152, 153, 154,  155</a:t>
            </a:r>
          </a:p>
          <a:p>
            <a:pPr algn="ctr">
              <a:lnSpc>
                <a:spcPct val="100000"/>
              </a:lnSpc>
            </a:pPr>
            <a:r>
              <a:rPr lang="ru-RU" sz="2800" dirty="0"/>
              <a:t>ОЦ: 1, 2, 3, НЬЮТОН, 5, 7,  </a:t>
            </a:r>
          </a:p>
          <a:p>
            <a:pPr algn="ctr">
              <a:lnSpc>
                <a:spcPct val="100000"/>
              </a:lnSpc>
            </a:pPr>
            <a:r>
              <a:rPr lang="ru-RU" sz="2800" dirty="0"/>
              <a:t>С(К)ОШ:  7,11, 12, 57, 60, 72, 83,119, 127, </a:t>
            </a:r>
          </a:p>
          <a:p>
            <a:pPr algn="ctr">
              <a:lnSpc>
                <a:spcPct val="100000"/>
              </a:lnSpc>
            </a:pPr>
            <a:r>
              <a:rPr lang="ru-RU" sz="2800" dirty="0"/>
              <a:t>Школа-интернат:  4, 10, спортивного профиля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529840" y="5981542"/>
            <a:ext cx="10998437" cy="631849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11159 обучающихся не авторизовались в личном кабинете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1378</Words>
  <Application>Microsoft Office PowerPoint</Application>
  <PresentationFormat>Широкоэкранный</PresentationFormat>
  <Paragraphs>99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Calibri</vt:lpstr>
      <vt:lpstr>Times New Roman</vt:lpstr>
      <vt:lpstr>Arial</vt:lpstr>
      <vt:lpstr>Helvetica Neue</vt:lpstr>
      <vt:lpstr>Intro Black Caps</vt:lpstr>
      <vt:lpstr>3_Тема Office</vt:lpstr>
      <vt:lpstr>11_Специальное оформление</vt:lpstr>
      <vt:lpstr>12_Специальное оформление</vt:lpstr>
      <vt:lpstr>4_Специальное оформление</vt:lpstr>
      <vt:lpstr>5_Специальное оформление</vt:lpstr>
      <vt:lpstr>7_Специальное оформление</vt:lpstr>
      <vt:lpstr>17_Специальное оформление</vt:lpstr>
      <vt:lpstr>Проект по профориентации  для учащихся 6-11-х классов общеобразовательных организаций  «Билет в будущее»</vt:lpstr>
      <vt:lpstr>Показатели на 18.05.2023</vt:lpstr>
      <vt:lpstr>Школы, в которых у педагогов  не активировали личный кабинет</vt:lpstr>
      <vt:lpstr>Школы, в которых у педагогов  не прикреплены согласия</vt:lpstr>
      <vt:lpstr>Школы, в которых у педагогов отсутствуют прикрепленные  заявления о зачислении на программу</vt:lpstr>
      <vt:lpstr>Школы, в которых у педагогов прикреплены меньше 25 детей</vt:lpstr>
      <vt:lpstr>Показатели на 18.05.2023</vt:lpstr>
      <vt:lpstr>Школы, которые не приступили  к реализации проекта</vt:lpstr>
      <vt:lpstr>Школы, в которых обучающиеся  не авторизовались в личном кабинете</vt:lpstr>
      <vt:lpstr>Школы, в которых у обучающиеся  отсутствуют прикрепленные согласия</vt:lpstr>
      <vt:lpstr>Школы в которых обучающиеся прошли выставку, но до сих пор  не записаны на платформе</vt:lpstr>
      <vt:lpstr>Устранить все замечания  в срок до 25.05.2023!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Педагоги-навигаторы</dc:title>
  <dc:creator>Julia</dc:creator>
  <cp:lastModifiedBy>USER</cp:lastModifiedBy>
  <cp:revision>41</cp:revision>
  <dcterms:created xsi:type="dcterms:W3CDTF">2021-08-26T11:03:37Z</dcterms:created>
  <dcterms:modified xsi:type="dcterms:W3CDTF">2023-05-19T05:48:08Z</dcterms:modified>
</cp:coreProperties>
</file>