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44" d="100"/>
          <a:sy n="44" d="100"/>
        </p:scale>
        <p:origin x="600" y="4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1BF15-D4C7-546C-0401-F292C4AA9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E0A794-3E5B-B963-5C48-751540616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FEE422-7E6E-8718-3595-CADB13BE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96DF-021F-41FD-903F-383F5A9E01C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48626A-954C-D57C-4324-D82DAB73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A4E05-A904-B0C3-17F4-F223DD825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34A4-CF41-4BFE-95A9-CB24217A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1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168F6-0665-ED65-44A4-49B496D4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AFA462-2963-A6F0-FB69-48C66E743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E5FC5D-AF3E-0A78-CC49-6E58A4B38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96DF-021F-41FD-903F-383F5A9E01C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CE6A41-626C-5009-4212-58B7A788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F5D715-9044-36FA-D77A-54C73648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34A4-CF41-4BFE-95A9-CB24217A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42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68E72A-916B-E464-91C3-54C1449C8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ECDDDB-10EC-6EEE-4182-BB28AC454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E8F2FF-D7F1-2B54-B77E-4D4FA575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96DF-021F-41FD-903F-383F5A9E01C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CAE77B-38E2-ADDA-D18B-7A2C2491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44B9F-F9A3-B12E-E4A9-F607B329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34A4-CF41-4BFE-95A9-CB24217A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0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32100-B700-53A0-FD78-16B56F0B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27C559-CA9D-A502-8D8D-5D9B4F37B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E9A94D-9BBA-377D-101D-975A5FCC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96DF-021F-41FD-903F-383F5A9E01C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F163F3-DC04-2FEC-5037-0314DDEE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258CA-30E3-90DF-50DE-95059484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34A4-CF41-4BFE-95A9-CB24217A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8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095A0-DC30-7631-1B34-45366EE6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060258-1FD5-D463-3655-9208ADDE4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FDB7-F78C-9794-FA40-4E6A6F54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96DF-021F-41FD-903F-383F5A9E01C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B97A3-1E0E-6DF2-1BF8-A8408E87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782A7-6824-D3BC-BC8B-3FF02BAA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34A4-CF41-4BFE-95A9-CB24217A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1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08595-4F7A-E32D-F746-998E49D0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38161-A431-8AAE-91E9-ED1DCB1F6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5FA00-4077-884E-51DA-940DD4535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6C18B3-1408-B216-2F12-D846615D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96DF-021F-41FD-903F-383F5A9E01C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192102-642A-095A-9A4D-42246A63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D4E4B8-5709-E294-5621-526E83F0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34A4-CF41-4BFE-95A9-CB24217A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E68E4-8477-B338-9BEA-71169C76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B08A4B-32F0-7AE4-DD73-C4258618B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3F1F99-AC02-C2A0-EBD5-0F4EFD10D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0122F6-8496-C962-26F2-83CAF4F7D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6FE4FA-F469-66A5-0042-5164F5A49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08C226-BA08-CBB9-381A-894BFF6F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96DF-021F-41FD-903F-383F5A9E01C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269258-A271-91FD-90F5-0CEB7CBC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8A0138-63C8-A3F9-19B3-23C72113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34A4-CF41-4BFE-95A9-CB24217A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8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C774F-37BB-3106-417B-9FE1E2E9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382D2E-F690-0D7F-3F8A-2F9B90CA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96DF-021F-41FD-903F-383F5A9E01C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041A8F-C370-6A17-D2AB-143BD22B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523F9D-39CB-5254-666A-F4D0AB19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34A4-CF41-4BFE-95A9-CB24217A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5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F5456F-C491-5837-555E-A71EE7DD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96DF-021F-41FD-903F-383F5A9E01C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C41A8D-44EE-9BA1-97A2-3996726E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97C7AE-33D2-D3DB-5400-4F25CF52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34A4-CF41-4BFE-95A9-CB24217A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6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93A5B-8AB0-B597-C95C-A462FB80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E0AF04-8CCC-936B-EC0A-2838F319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C770FA-98F7-7CFF-899B-37DE99EB3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F5ECA7-00FC-3462-0D3D-A0EE9B06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96DF-021F-41FD-903F-383F5A9E01C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A4AA47-EF20-888D-6DDF-817F3C87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645EB3-DDB8-D911-ED4C-34949D50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34A4-CF41-4BFE-95A9-CB24217A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7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83482-16A3-FECB-F45A-30499DC3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684048-ACC0-854B-0725-67B984A75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3B36E5-9BF7-9B48-AA47-4F07D4371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511BBC-F0E1-A85D-1856-D5CE8804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96DF-021F-41FD-903F-383F5A9E01C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2646DB-2761-82D4-4306-EE7405E9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DC284E-1C63-2DB9-AC9A-DDE7DF25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34A4-CF41-4BFE-95A9-CB24217A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5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82FFB-6E66-BDDE-8984-BB17571C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2182B4-8860-4FC0-4F7B-461D91984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A9862-B93D-81EE-DA63-594CC1D87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796DF-021F-41FD-903F-383F5A9E01C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2C51F0-032A-2D1F-B031-EE301B76F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84601C-3774-8762-5F19-1EBB4D899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034A4-CF41-4BFE-95A9-CB24217A5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6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61958-CB76-1FD3-9544-82FF2EECE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40" y="1270000"/>
            <a:ext cx="11023600" cy="296132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Рекомендации по проведению мероприятий в преддверии празднования 78-й годовщины Победы в Великой Отечественной войне 1941-1945 гг.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6AAF72-15C9-1F46-2F38-32AA3E41F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840" y="1270000"/>
            <a:ext cx="9439374" cy="482600"/>
          </a:xfrm>
        </p:spPr>
        <p:txBody>
          <a:bodyPr>
            <a:noAutofit/>
          </a:bodyPr>
          <a:lstStyle/>
          <a:p>
            <a:r>
              <a:rPr lang="ru-RU" sz="3600" b="1" dirty="0"/>
              <a:t>Письмо Комитета от 02.05.2023 №06/3521</a:t>
            </a:r>
          </a:p>
        </p:txBody>
      </p:sp>
    </p:spTree>
    <p:extLst>
      <p:ext uri="{BB962C8B-B14F-4D97-AF65-F5344CB8AC3E}">
        <p14:creationId xmlns:p14="http://schemas.microsoft.com/office/powerpoint/2010/main" val="237887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7D2CC-2314-9DD8-53E0-28C3306E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676" y="121285"/>
            <a:ext cx="3150825" cy="1915049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комплекс мероприятий на военно-патриотическую тематику для обучающихся всех уровней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994E7D-A476-0503-7DFC-CCE8C6989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212" y="2192358"/>
            <a:ext cx="5122844" cy="4544356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Всероссийские акции: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«Окна Победы»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«Песни Победы»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«Классика Победы»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«Наши Герои»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«Герои нашей школы»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«Парад у дома ветерана»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«Георгиевская ленточка»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«Сад Памяти»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Всероссийская военно-патриотическая просветительская акция «</a:t>
            </a:r>
            <a:r>
              <a:rPr lang="ru-RU" b="1" dirty="0" err="1">
                <a:solidFill>
                  <a:schemeClr val="bg1"/>
                </a:solidFill>
              </a:rPr>
              <a:t>Знание.Герои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F9771-ACE2-1E21-0659-3C72F4D49D7C}"/>
              </a:ext>
            </a:extLst>
          </p:cNvPr>
          <p:cNvSpPr txBox="1"/>
          <p:nvPr/>
        </p:nvSpPr>
        <p:spPr>
          <a:xfrm>
            <a:off x="6639501" y="487025"/>
            <a:ext cx="5122843" cy="63709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проект Межрегионального молодежного общественного движения </a:t>
            </a:r>
            <a:r>
              <a:rPr lang="ru-RU" sz="2400" b="1" dirty="0">
                <a:solidFill>
                  <a:schemeClr val="bg1"/>
                </a:solidFill>
              </a:rPr>
              <a:t>«Пост № 1»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внеурочное занятие из цикла </a:t>
            </a:r>
            <a:r>
              <a:rPr lang="ru-RU" sz="2400" b="1" dirty="0">
                <a:solidFill>
                  <a:schemeClr val="bg1"/>
                </a:solidFill>
              </a:rPr>
              <a:t>«Разговоры о важном», </a:t>
            </a:r>
            <a:r>
              <a:rPr lang="ru-RU" sz="2400" dirty="0"/>
              <a:t>посвященное событиям Великой Отечественной войны и празднованию Дня Победы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торжественное школьное мероприятие </a:t>
            </a:r>
            <a:r>
              <a:rPr lang="ru-RU" sz="2400" dirty="0">
                <a:solidFill>
                  <a:schemeClr val="bg1"/>
                </a:solidFill>
              </a:rPr>
              <a:t>«Бессмертный полк»</a:t>
            </a:r>
            <a:r>
              <a:rPr lang="ru-RU" sz="2400" dirty="0"/>
              <a:t>,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/>
              <a:t>посвященное памяти участников Великой Отечественной войны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</a:rPr>
              <a:t>встречи с ветеранами </a:t>
            </a:r>
            <a:r>
              <a:rPr lang="ru-RU" sz="2400" dirty="0"/>
              <a:t>Великой Отечественной войны и тематические </a:t>
            </a:r>
            <a:r>
              <a:rPr lang="ru-RU" sz="2400" dirty="0">
                <a:solidFill>
                  <a:schemeClr val="bg1"/>
                </a:solidFill>
              </a:rPr>
              <a:t>выставки в школьных музеях </a:t>
            </a:r>
            <a:r>
              <a:rPr lang="ru-RU" sz="2400" dirty="0"/>
              <a:t>с учетом имеющихся традиций празднования Дня Победы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30D804-D3AB-279E-BC89-AE2E95612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21" y="121286"/>
            <a:ext cx="1929782" cy="19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1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636D421-9D7C-15D7-1F49-224C134C4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53331"/>
            <a:ext cx="5415708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Федеральный конституционный закон от 25.12.2000 № 1-ФКЗ «О Государственном флаге Российской Федерации»</a:t>
            </a:r>
          </a:p>
          <a:p>
            <a:r>
              <a:rPr lang="ru-RU" dirty="0"/>
              <a:t>Федеральный конституционный закон от 25.12.2000 № 3-ФКЗ «О Государственном гимне Российской Федерации»</a:t>
            </a:r>
          </a:p>
          <a:p>
            <a:r>
              <a:rPr lang="ru-RU" dirty="0"/>
              <a:t>Федеральный закон от 07.05.2007 № 68-ФЗ «О Знамени Победы»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A2F4E9-38EF-9188-6A15-7E7097239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05213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84F29C6-DC8F-F9C2-4643-52F3CF86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47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F48A2-93AE-C499-55E9-21C54E66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576" y="499297"/>
            <a:ext cx="7038860" cy="5859405"/>
          </a:xfrm>
        </p:spPr>
        <p:txBody>
          <a:bodyPr>
            <a:normAutofit/>
          </a:bodyPr>
          <a:lstStyle/>
          <a:p>
            <a:r>
              <a:rPr lang="ru-RU" sz="2800" dirty="0"/>
              <a:t>Федеральный конституционный закон от 25.12.2000 № 1-ФКЗ «О Государственном флаге Российской Федерации»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Федеральный конституционный закон от 25.12.2000 № 3-ФКЗ «О Государственном гимне Российской Федерации»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Федеральный закон от 07.05.2007 №68-ФЗ «О Знамени Победы»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B0D7688-D730-414B-EF73-A7E1A597D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4" y="611781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498AD42-D2A2-AEE2-090D-709FC53F09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4" y="3429000"/>
            <a:ext cx="456991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BAA9DD-F150-A525-A6E2-674C55C5D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3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59EAD-4D36-72F0-CE28-0439619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384"/>
            <a:ext cx="10195560" cy="64008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Письмо Комитета от 02.05.2023 №06/3521</a:t>
            </a:r>
            <a:br>
              <a:rPr lang="ru-RU" sz="4400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C699E-A84F-8859-90F3-C246D2D6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1612582"/>
            <a:ext cx="330708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сборник методических материалов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3300"/>
                </a:solidFill>
              </a:rPr>
              <a:t>«Деятельность Российского движения детей и молодёжи «Движение первых» в рамках летнего отдыха»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B39A1D-3023-B83C-D96E-1CF35F884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080" y="812800"/>
            <a:ext cx="4749771" cy="3986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5409B6-3466-7576-D19F-8F9F0791E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109" y="2394745"/>
            <a:ext cx="4749771" cy="43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7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EF487E9B-9144-10C1-941C-8F6E0497E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52" y="833480"/>
            <a:ext cx="2389509" cy="3359747"/>
          </a:xfrm>
          <a:ln>
            <a:solidFill>
              <a:srgbClr val="002060"/>
            </a:solidFill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F47817B-987B-4E5B-35CF-AC0CB13A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306" y="1057745"/>
            <a:ext cx="4316013" cy="110011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Письмо Комитета </a:t>
            </a:r>
            <a:br>
              <a:rPr lang="ru-RU" sz="3600" b="1" dirty="0"/>
            </a:br>
            <a:r>
              <a:rPr lang="ru-RU" sz="3600" b="1" dirty="0"/>
              <a:t>от 03.05.2023 №06/3602</a:t>
            </a:r>
            <a:br>
              <a:rPr lang="ru-RU" sz="4400" b="1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3E1565-87B1-BE98-9C0B-F225CC419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577" y="570985"/>
            <a:ext cx="3528729" cy="488780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C2F033-D847-A5E9-B34C-013A4693F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5319" y="169939"/>
            <a:ext cx="1807362" cy="25034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36B5DE-9FB7-CB36-6A75-F06861D9E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429" y="3115750"/>
            <a:ext cx="2310638" cy="346116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F40B8E-EDFC-3B4E-EDE9-B17699F13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5067" y="2742485"/>
            <a:ext cx="2859765" cy="394000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46019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256</Words>
  <Application>Microsoft Office PowerPoint</Application>
  <PresentationFormat>Широкоэкранный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Тема Office</vt:lpstr>
      <vt:lpstr>Рекомендации по проведению мероприятий в преддверии празднования 78-й годовщины Победы в Великой Отечественной войне 1941-1945 гг.</vt:lpstr>
      <vt:lpstr>комплекс мероприятий на военно-патриотическую тематику для обучающихся всех уровней образования</vt:lpstr>
      <vt:lpstr>Презентация PowerPoint</vt:lpstr>
      <vt:lpstr>Федеральный конституционный закон от 25.12.2000 № 1-ФКЗ «О Государственном флаге Российской Федерации»  Федеральный конституционный закон от 25.12.2000 № 3-ФКЗ «О Государственном гимне Российской Федерации»  Федеральный закон от 07.05.2007 №68-ФЗ «О Знамени Победы»</vt:lpstr>
      <vt:lpstr>Письмо Комитета от 02.05.2023 №06/3521 </vt:lpstr>
      <vt:lpstr>Письмо Комитета  от 03.05.2023 №06/3602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проведению мероприятий в преддверии празднования 78-й годовщины Победы в Великой Отечественной войне 1941-1945 гг.</dc:title>
  <dc:creator>Ирина</dc:creator>
  <cp:lastModifiedBy>Ирина</cp:lastModifiedBy>
  <cp:revision>5</cp:revision>
  <dcterms:created xsi:type="dcterms:W3CDTF">2023-05-02T18:38:55Z</dcterms:created>
  <dcterms:modified xsi:type="dcterms:W3CDTF">2023-05-03T15:29:47Z</dcterms:modified>
</cp:coreProperties>
</file>