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F8527C-624E-488F-A489-12EDF842D271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715B37-D590-4A19-B0B1-6088BF6ABD41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Певческий звук</a:t>
          </a:r>
          <a:endParaRPr lang="ru-RU" sz="2800" dirty="0">
            <a:solidFill>
              <a:srgbClr val="FFFF00"/>
            </a:solidFill>
          </a:endParaRPr>
        </a:p>
      </dgm:t>
    </dgm:pt>
    <dgm:pt modelId="{7B582EE7-0695-4BFD-B3FD-9C5BEB53EEF8}" type="parTrans" cxnId="{EC3E0D1C-F540-48AD-84BE-3973E6051166}">
      <dgm:prSet/>
      <dgm:spPr/>
      <dgm:t>
        <a:bodyPr/>
        <a:lstStyle/>
        <a:p>
          <a:endParaRPr lang="ru-RU"/>
        </a:p>
      </dgm:t>
    </dgm:pt>
    <dgm:pt modelId="{C04B0A0B-1D5B-4253-9AE2-AA81E741A401}" type="sibTrans" cxnId="{EC3E0D1C-F540-48AD-84BE-3973E6051166}">
      <dgm:prSet/>
      <dgm:spPr/>
      <dgm:t>
        <a:bodyPr/>
        <a:lstStyle/>
        <a:p>
          <a:endParaRPr lang="ru-RU"/>
        </a:p>
      </dgm:t>
    </dgm:pt>
    <dgm:pt modelId="{EC5D5A77-64F4-4F03-AA94-6B9908610810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FF0000"/>
              </a:solidFill>
            </a:rPr>
            <a:t>Дыхательный аппарат</a:t>
          </a:r>
          <a:endParaRPr lang="ru-RU" sz="2800" dirty="0">
            <a:solidFill>
              <a:srgbClr val="FF0000"/>
            </a:solidFill>
          </a:endParaRPr>
        </a:p>
      </dgm:t>
    </dgm:pt>
    <dgm:pt modelId="{EDF3814B-FDA8-40AE-9FF7-D340FDF99ABA}" type="parTrans" cxnId="{F7B6D0DA-7F38-4E01-A467-5283D06869AE}">
      <dgm:prSet/>
      <dgm:spPr/>
      <dgm:t>
        <a:bodyPr/>
        <a:lstStyle/>
        <a:p>
          <a:endParaRPr lang="ru-RU"/>
        </a:p>
      </dgm:t>
    </dgm:pt>
    <dgm:pt modelId="{A70C5A73-F217-4E7D-A605-7E783F118C8B}" type="sibTrans" cxnId="{F7B6D0DA-7F38-4E01-A467-5283D06869AE}">
      <dgm:prSet/>
      <dgm:spPr/>
      <dgm:t>
        <a:bodyPr/>
        <a:lstStyle/>
        <a:p>
          <a:endParaRPr lang="ru-RU"/>
        </a:p>
      </dgm:t>
    </dgm:pt>
    <dgm:pt modelId="{E192938F-940A-4A44-99DF-914694FE7C2A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FF0000"/>
              </a:solidFill>
            </a:rPr>
            <a:t>Артикуляционный аппарат</a:t>
          </a:r>
          <a:endParaRPr lang="ru-RU" sz="2800" dirty="0">
            <a:solidFill>
              <a:srgbClr val="FF0000"/>
            </a:solidFill>
          </a:endParaRPr>
        </a:p>
      </dgm:t>
    </dgm:pt>
    <dgm:pt modelId="{87233582-CADE-4012-9974-67DF8B39B515}" type="parTrans" cxnId="{ED371B21-670A-4937-8165-7878B27C68A3}">
      <dgm:prSet/>
      <dgm:spPr/>
      <dgm:t>
        <a:bodyPr/>
        <a:lstStyle/>
        <a:p>
          <a:endParaRPr lang="ru-RU"/>
        </a:p>
      </dgm:t>
    </dgm:pt>
    <dgm:pt modelId="{1A21E5A0-0B65-42C0-A395-0188F732E164}" type="sibTrans" cxnId="{ED371B21-670A-4937-8165-7878B27C68A3}">
      <dgm:prSet/>
      <dgm:spPr/>
      <dgm:t>
        <a:bodyPr/>
        <a:lstStyle/>
        <a:p>
          <a:endParaRPr lang="ru-RU"/>
        </a:p>
      </dgm:t>
    </dgm:pt>
    <dgm:pt modelId="{F3E405DB-41F3-4023-9D1B-4E14B396577F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FF0000"/>
              </a:solidFill>
            </a:rPr>
            <a:t>Гортань</a:t>
          </a:r>
        </a:p>
      </dgm:t>
    </dgm:pt>
    <dgm:pt modelId="{14EDDF2C-0B3B-4BD7-BDAE-ADAD0C67F08F}" type="parTrans" cxnId="{1967758D-47A3-42EB-85BF-A91470FA61C1}">
      <dgm:prSet/>
      <dgm:spPr/>
      <dgm:t>
        <a:bodyPr/>
        <a:lstStyle/>
        <a:p>
          <a:endParaRPr lang="ru-RU"/>
        </a:p>
      </dgm:t>
    </dgm:pt>
    <dgm:pt modelId="{70A02F4A-C90F-4FDB-8D23-B6D294C323BA}" type="sibTrans" cxnId="{1967758D-47A3-42EB-85BF-A91470FA61C1}">
      <dgm:prSet/>
      <dgm:spPr/>
      <dgm:t>
        <a:bodyPr/>
        <a:lstStyle/>
        <a:p>
          <a:endParaRPr lang="ru-RU"/>
        </a:p>
      </dgm:t>
    </dgm:pt>
    <dgm:pt modelId="{D0ACF5E2-C17B-4762-AE77-F608F7F73817}">
      <dgm:prSet/>
      <dgm:spPr/>
      <dgm:t>
        <a:bodyPr/>
        <a:lstStyle/>
        <a:p>
          <a:endParaRPr lang="ru-RU"/>
        </a:p>
      </dgm:t>
    </dgm:pt>
    <dgm:pt modelId="{C5BEDC72-8762-4DD3-BDC7-FE82C7E44F12}" type="parTrans" cxnId="{230FE492-605B-4A89-A9A9-9CF24F6E8B50}">
      <dgm:prSet/>
      <dgm:spPr/>
      <dgm:t>
        <a:bodyPr/>
        <a:lstStyle/>
        <a:p>
          <a:endParaRPr lang="ru-RU"/>
        </a:p>
      </dgm:t>
    </dgm:pt>
    <dgm:pt modelId="{A3165960-D1F4-4EA2-9297-EBDB9B5A5BCC}" type="sibTrans" cxnId="{230FE492-605B-4A89-A9A9-9CF24F6E8B50}">
      <dgm:prSet/>
      <dgm:spPr/>
      <dgm:t>
        <a:bodyPr/>
        <a:lstStyle/>
        <a:p>
          <a:endParaRPr lang="ru-RU"/>
        </a:p>
      </dgm:t>
    </dgm:pt>
    <dgm:pt modelId="{65B41C82-9F51-4DF2-8736-D721CB133E43}" type="pres">
      <dgm:prSet presAssocID="{17F8527C-624E-488F-A489-12EDF842D2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01EAF6-45E0-45A9-89D0-330D8C6F3DFF}" type="pres">
      <dgm:prSet presAssocID="{28715B37-D590-4A19-B0B1-6088BF6ABD41}" presName="centerShape" presStyleLbl="node0" presStyleIdx="0" presStyleCnt="1" custScaleX="109193"/>
      <dgm:spPr/>
      <dgm:t>
        <a:bodyPr/>
        <a:lstStyle/>
        <a:p>
          <a:endParaRPr lang="ru-RU"/>
        </a:p>
      </dgm:t>
    </dgm:pt>
    <dgm:pt modelId="{15F77F54-367D-4282-A181-C9189B085AB6}" type="pres">
      <dgm:prSet presAssocID="{EDF3814B-FDA8-40AE-9FF7-D340FDF99ABA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3DA9CE03-912C-4A36-B56D-BE792FC475D2}" type="pres">
      <dgm:prSet presAssocID="{EC5D5A77-64F4-4F03-AA94-6B9908610810}" presName="node" presStyleLbl="node1" presStyleIdx="0" presStyleCnt="3" custScaleX="116005" custRadScaleRad="122671" custRadScaleInc="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FD81B3-DE81-460E-9EA3-A028C1DC239F}" type="pres">
      <dgm:prSet presAssocID="{87233582-CADE-4012-9974-67DF8B39B51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8CC23CE-02B2-4DB0-8512-AF1358873AA2}" type="pres">
      <dgm:prSet presAssocID="{E192938F-940A-4A44-99DF-914694FE7C2A}" presName="node" presStyleLbl="node1" presStyleIdx="1" presStyleCnt="3" custScaleX="113216" custRadScaleRad="109100" custRadScaleInc="-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ED337-EA41-4197-B32D-13F756085CAA}" type="pres">
      <dgm:prSet presAssocID="{14EDDF2C-0B3B-4BD7-BDAE-ADAD0C67F08F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58F6E84-C865-44B7-8780-3BC91CD88907}" type="pres">
      <dgm:prSet presAssocID="{F3E405DB-41F3-4023-9D1B-4E14B396577F}" presName="node" presStyleLbl="node1" presStyleIdx="2" presStyleCnt="3" custScaleX="121218" custRadScaleRad="122711" custRadScaleInc="5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647C5B-E966-4009-8368-6807F144E566}" type="presOf" srcId="{EDF3814B-FDA8-40AE-9FF7-D340FDF99ABA}" destId="{15F77F54-367D-4282-A181-C9189B085AB6}" srcOrd="0" destOrd="0" presId="urn:microsoft.com/office/officeart/2005/8/layout/radial4"/>
    <dgm:cxn modelId="{1967758D-47A3-42EB-85BF-A91470FA61C1}" srcId="{28715B37-D590-4A19-B0B1-6088BF6ABD41}" destId="{F3E405DB-41F3-4023-9D1B-4E14B396577F}" srcOrd="2" destOrd="0" parTransId="{14EDDF2C-0B3B-4BD7-BDAE-ADAD0C67F08F}" sibTransId="{70A02F4A-C90F-4FDB-8D23-B6D294C323BA}"/>
    <dgm:cxn modelId="{230FE492-605B-4A89-A9A9-9CF24F6E8B50}" srcId="{17F8527C-624E-488F-A489-12EDF842D271}" destId="{D0ACF5E2-C17B-4762-AE77-F608F7F73817}" srcOrd="1" destOrd="0" parTransId="{C5BEDC72-8762-4DD3-BDC7-FE82C7E44F12}" sibTransId="{A3165960-D1F4-4EA2-9297-EBDB9B5A5BCC}"/>
    <dgm:cxn modelId="{A9456245-3613-4BEE-8DE2-EB58E62E6D0A}" type="presOf" srcId="{EC5D5A77-64F4-4F03-AA94-6B9908610810}" destId="{3DA9CE03-912C-4A36-B56D-BE792FC475D2}" srcOrd="0" destOrd="0" presId="urn:microsoft.com/office/officeart/2005/8/layout/radial4"/>
    <dgm:cxn modelId="{EC3E0D1C-F540-48AD-84BE-3973E6051166}" srcId="{17F8527C-624E-488F-A489-12EDF842D271}" destId="{28715B37-D590-4A19-B0B1-6088BF6ABD41}" srcOrd="0" destOrd="0" parTransId="{7B582EE7-0695-4BFD-B3FD-9C5BEB53EEF8}" sibTransId="{C04B0A0B-1D5B-4253-9AE2-AA81E741A401}"/>
    <dgm:cxn modelId="{63E61D96-6428-4307-9656-1620156FCC85}" type="presOf" srcId="{E192938F-940A-4A44-99DF-914694FE7C2A}" destId="{48CC23CE-02B2-4DB0-8512-AF1358873AA2}" srcOrd="0" destOrd="0" presId="urn:microsoft.com/office/officeart/2005/8/layout/radial4"/>
    <dgm:cxn modelId="{B7FE0767-69FD-44AD-A2C1-FDDD519642FA}" type="presOf" srcId="{28715B37-D590-4A19-B0B1-6088BF6ABD41}" destId="{D701EAF6-45E0-45A9-89D0-330D8C6F3DFF}" srcOrd="0" destOrd="0" presId="urn:microsoft.com/office/officeart/2005/8/layout/radial4"/>
    <dgm:cxn modelId="{ED371B21-670A-4937-8165-7878B27C68A3}" srcId="{28715B37-D590-4A19-B0B1-6088BF6ABD41}" destId="{E192938F-940A-4A44-99DF-914694FE7C2A}" srcOrd="1" destOrd="0" parTransId="{87233582-CADE-4012-9974-67DF8B39B515}" sibTransId="{1A21E5A0-0B65-42C0-A395-0188F732E164}"/>
    <dgm:cxn modelId="{57CABF6A-776D-48F7-8F9F-EE2925D7ECE2}" type="presOf" srcId="{14EDDF2C-0B3B-4BD7-BDAE-ADAD0C67F08F}" destId="{207ED337-EA41-4197-B32D-13F756085CAA}" srcOrd="0" destOrd="0" presId="urn:microsoft.com/office/officeart/2005/8/layout/radial4"/>
    <dgm:cxn modelId="{3B2908A9-D822-4AD9-BCE9-BB838592E4BC}" type="presOf" srcId="{F3E405DB-41F3-4023-9D1B-4E14B396577F}" destId="{D58F6E84-C865-44B7-8780-3BC91CD88907}" srcOrd="0" destOrd="0" presId="urn:microsoft.com/office/officeart/2005/8/layout/radial4"/>
    <dgm:cxn modelId="{F7B6D0DA-7F38-4E01-A467-5283D06869AE}" srcId="{28715B37-D590-4A19-B0B1-6088BF6ABD41}" destId="{EC5D5A77-64F4-4F03-AA94-6B9908610810}" srcOrd="0" destOrd="0" parTransId="{EDF3814B-FDA8-40AE-9FF7-D340FDF99ABA}" sibTransId="{A70C5A73-F217-4E7D-A605-7E783F118C8B}"/>
    <dgm:cxn modelId="{A0ED5576-8D1C-408E-93EB-0079AD1C6F26}" type="presOf" srcId="{17F8527C-624E-488F-A489-12EDF842D271}" destId="{65B41C82-9F51-4DF2-8736-D721CB133E43}" srcOrd="0" destOrd="0" presId="urn:microsoft.com/office/officeart/2005/8/layout/radial4"/>
    <dgm:cxn modelId="{0D8F159F-E44D-4882-AB3B-E887C62A2306}" type="presOf" srcId="{87233582-CADE-4012-9974-67DF8B39B515}" destId="{C1FD81B3-DE81-460E-9EA3-A028C1DC239F}" srcOrd="0" destOrd="0" presId="urn:microsoft.com/office/officeart/2005/8/layout/radial4"/>
    <dgm:cxn modelId="{E7E48544-3761-44C6-9F3A-714F956E5E87}" type="presParOf" srcId="{65B41C82-9F51-4DF2-8736-D721CB133E43}" destId="{D701EAF6-45E0-45A9-89D0-330D8C6F3DFF}" srcOrd="0" destOrd="0" presId="urn:microsoft.com/office/officeart/2005/8/layout/radial4"/>
    <dgm:cxn modelId="{F411B3B7-81CE-4E2D-85EE-E88F37B02352}" type="presParOf" srcId="{65B41C82-9F51-4DF2-8736-D721CB133E43}" destId="{15F77F54-367D-4282-A181-C9189B085AB6}" srcOrd="1" destOrd="0" presId="urn:microsoft.com/office/officeart/2005/8/layout/radial4"/>
    <dgm:cxn modelId="{DC920B02-7D02-470A-A560-CC5A4720C323}" type="presParOf" srcId="{65B41C82-9F51-4DF2-8736-D721CB133E43}" destId="{3DA9CE03-912C-4A36-B56D-BE792FC475D2}" srcOrd="2" destOrd="0" presId="urn:microsoft.com/office/officeart/2005/8/layout/radial4"/>
    <dgm:cxn modelId="{2EC7CC9D-7465-41C2-800F-F5AAC5207AED}" type="presParOf" srcId="{65B41C82-9F51-4DF2-8736-D721CB133E43}" destId="{C1FD81B3-DE81-460E-9EA3-A028C1DC239F}" srcOrd="3" destOrd="0" presId="urn:microsoft.com/office/officeart/2005/8/layout/radial4"/>
    <dgm:cxn modelId="{376A903E-76D7-45B6-B855-7F9B8760FEAA}" type="presParOf" srcId="{65B41C82-9F51-4DF2-8736-D721CB133E43}" destId="{48CC23CE-02B2-4DB0-8512-AF1358873AA2}" srcOrd="4" destOrd="0" presId="urn:microsoft.com/office/officeart/2005/8/layout/radial4"/>
    <dgm:cxn modelId="{570DB6CB-E4FA-4F44-81A3-071A65908A17}" type="presParOf" srcId="{65B41C82-9F51-4DF2-8736-D721CB133E43}" destId="{207ED337-EA41-4197-B32D-13F756085CAA}" srcOrd="5" destOrd="0" presId="urn:microsoft.com/office/officeart/2005/8/layout/radial4"/>
    <dgm:cxn modelId="{6BCBCB89-8870-4A11-AF84-52B76E7B4543}" type="presParOf" srcId="{65B41C82-9F51-4DF2-8736-D721CB133E43}" destId="{D58F6E84-C865-44B7-8780-3BC91CD8890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01EAF6-45E0-45A9-89D0-330D8C6F3DFF}">
      <dsp:nvSpPr>
        <dsp:cNvPr id="0" name=""/>
        <dsp:cNvSpPr/>
      </dsp:nvSpPr>
      <dsp:spPr>
        <a:xfrm>
          <a:off x="2967528" y="2931692"/>
          <a:ext cx="2505078" cy="22941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FF00"/>
              </a:solidFill>
            </a:rPr>
            <a:t>Певческий звук</a:t>
          </a:r>
          <a:endParaRPr lang="ru-RU" sz="2800" kern="1200" dirty="0">
            <a:solidFill>
              <a:srgbClr val="FFFF00"/>
            </a:solidFill>
          </a:endParaRPr>
        </a:p>
      </dsp:txBody>
      <dsp:txXfrm>
        <a:off x="2967528" y="2931692"/>
        <a:ext cx="2505078" cy="2294174"/>
      </dsp:txXfrm>
    </dsp:sp>
    <dsp:sp modelId="{15F77F54-367D-4282-A181-C9189B085AB6}">
      <dsp:nvSpPr>
        <dsp:cNvPr id="0" name=""/>
        <dsp:cNvSpPr/>
      </dsp:nvSpPr>
      <dsp:spPr>
        <a:xfrm rot="13051999">
          <a:off x="1017920" y="2205628"/>
          <a:ext cx="2378967" cy="6538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9CE03-912C-4A36-B56D-BE792FC475D2}">
      <dsp:nvSpPr>
        <dsp:cNvPr id="0" name=""/>
        <dsp:cNvSpPr/>
      </dsp:nvSpPr>
      <dsp:spPr>
        <a:xfrm>
          <a:off x="0" y="936101"/>
          <a:ext cx="2528289" cy="1743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</a:rPr>
            <a:t>Дыхательный аппарат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0" y="936101"/>
        <a:ext cx="2528289" cy="1743572"/>
      </dsp:txXfrm>
    </dsp:sp>
    <dsp:sp modelId="{C1FD81B3-DE81-460E-9EA3-A028C1DC239F}">
      <dsp:nvSpPr>
        <dsp:cNvPr id="0" name=""/>
        <dsp:cNvSpPr/>
      </dsp:nvSpPr>
      <dsp:spPr>
        <a:xfrm rot="16163552">
          <a:off x="3222999" y="1518197"/>
          <a:ext cx="1946771" cy="6538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C23CE-02B2-4DB0-8512-AF1358873AA2}">
      <dsp:nvSpPr>
        <dsp:cNvPr id="0" name=""/>
        <dsp:cNvSpPr/>
      </dsp:nvSpPr>
      <dsp:spPr>
        <a:xfrm>
          <a:off x="2952313" y="0"/>
          <a:ext cx="2467504" cy="1743572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</a:rPr>
            <a:t>Артикуляционный аппарат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952313" y="0"/>
        <a:ext cx="2467504" cy="1743572"/>
      </dsp:txXfrm>
    </dsp:sp>
    <dsp:sp modelId="{207ED337-EA41-4197-B32D-13F756085CAA}">
      <dsp:nvSpPr>
        <dsp:cNvPr id="0" name=""/>
        <dsp:cNvSpPr/>
      </dsp:nvSpPr>
      <dsp:spPr>
        <a:xfrm rot="19511660">
          <a:off x="5123835" y="2340224"/>
          <a:ext cx="2253763" cy="65383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F6E84-C865-44B7-8780-3BC91CD88907}">
      <dsp:nvSpPr>
        <dsp:cNvPr id="0" name=""/>
        <dsp:cNvSpPr/>
      </dsp:nvSpPr>
      <dsp:spPr>
        <a:xfrm>
          <a:off x="5855038" y="1152140"/>
          <a:ext cx="2641905" cy="174357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</a:rPr>
            <a:t>Гортань</a:t>
          </a:r>
        </a:p>
      </dsp:txBody>
      <dsp:txXfrm>
        <a:off x="5855038" y="1152140"/>
        <a:ext cx="2641905" cy="1743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157192"/>
            <a:ext cx="9144000" cy="1296144"/>
          </a:xfrm>
        </p:spPr>
        <p:txBody>
          <a:bodyPr>
            <a:normAutofit fontScale="77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6000" b="1" dirty="0" smtClean="0">
                <a:ln w="19050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Развитие вокальных навыков у детей.</a:t>
            </a:r>
            <a:endParaRPr lang="ru-RU" sz="6000" b="1" dirty="0">
              <a:ln w="19050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520321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Резниченко Е.Ю.</a:t>
            </a:r>
            <a:b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МБДОУ ДС № 74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12413"/>
          <a:ext cx="9144000" cy="67455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{327F97BB-C833-4FB7-BDE5-3F7075034690}</a:tableStyleId>
              </a:tblPr>
              <a:tblGrid>
                <a:gridCol w="9144000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1. Принцип воспитания и всестороннего развития.</a:t>
                      </a:r>
                    </a:p>
                    <a:p>
                      <a:pPr algn="l"/>
                      <a:endParaRPr lang="ru-RU" sz="20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80067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2. Принцип сознательности и творческой активности.</a:t>
                      </a:r>
                    </a:p>
                  </a:txBody>
                  <a:tcPr/>
                </a:tc>
              </a:tr>
              <a:tr h="846198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3. Принцип перспективности. Опора на «зону ближайшего развития» ребёнка.</a:t>
                      </a:r>
                    </a:p>
                  </a:txBody>
                  <a:tcPr/>
                </a:tc>
              </a:tr>
              <a:tr h="464043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4. Принцип систематичности.</a:t>
                      </a:r>
                    </a:p>
                  </a:txBody>
                  <a:tcPr/>
                </a:tc>
              </a:tr>
              <a:tr h="846198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5. Принцип учёта индивидуальных особенностей учащихся.</a:t>
                      </a:r>
                    </a:p>
                  </a:txBody>
                  <a:tcPr/>
                </a:tc>
              </a:tr>
              <a:tr h="846198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6. Принцип положительного эмоционально психологического фона обучения.</a:t>
                      </a:r>
                    </a:p>
                  </a:txBody>
                  <a:tcPr/>
                </a:tc>
              </a:tr>
              <a:tr h="616781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7. Принцип единства художественного и технического развития учащихся.</a:t>
                      </a:r>
                    </a:p>
                  </a:txBody>
                  <a:tcPr/>
                </a:tc>
              </a:tr>
              <a:tr h="846198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8. Принцип целенаправленного управления звучанием голоса.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51520" y="1340768"/>
          <a:ext cx="8496944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87071" y="260648"/>
            <a:ext cx="77977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Голосообразующая</a:t>
            </a:r>
            <a:r>
              <a:rPr lang="ru-RU" sz="4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система</a:t>
            </a:r>
            <a:endParaRPr lang="ru-RU" sz="4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</TotalTime>
  <Words>88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Лена</cp:lastModifiedBy>
  <cp:revision>20</cp:revision>
  <dcterms:created xsi:type="dcterms:W3CDTF">2014-04-08T10:23:35Z</dcterms:created>
  <dcterms:modified xsi:type="dcterms:W3CDTF">2014-04-21T02:39:47Z</dcterms:modified>
</cp:coreProperties>
</file>