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83" r:id="rId5"/>
    <p:sldId id="258" r:id="rId6"/>
    <p:sldId id="282" r:id="rId7"/>
    <p:sldId id="259" r:id="rId8"/>
    <p:sldId id="260" r:id="rId9"/>
    <p:sldId id="278" r:id="rId10"/>
    <p:sldId id="261" r:id="rId11"/>
    <p:sldId id="262" r:id="rId12"/>
    <p:sldId id="263" r:id="rId13"/>
    <p:sldId id="279" r:id="rId14"/>
    <p:sldId id="264" r:id="rId15"/>
    <p:sldId id="280" r:id="rId16"/>
    <p:sldId id="265" r:id="rId17"/>
    <p:sldId id="281" r:id="rId18"/>
    <p:sldId id="266" r:id="rId19"/>
    <p:sldId id="267" r:id="rId20"/>
    <p:sldId id="277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72" d="100"/>
          <a:sy n="72" d="100"/>
        </p:scale>
        <p:origin x="-46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836A5-AF9A-42FE-AA9C-BF54DF884AD3}" type="doc">
      <dgm:prSet loTypeId="urn:microsoft.com/office/officeart/2005/8/layout/matrix1" loCatId="matrix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857F84B-3B9C-440D-8DA5-3DB9990856D3}">
      <dgm:prSet phldrT="[Текст]" custT="1"/>
      <dgm:spPr/>
      <dgm:t>
        <a:bodyPr/>
        <a:lstStyle/>
        <a:p>
          <a:r>
            <a:rPr lang="ru-RU" sz="3200" dirty="0" smtClean="0"/>
            <a:t>Ребенок</a:t>
          </a:r>
        </a:p>
        <a:p>
          <a:r>
            <a:rPr lang="ru-RU" sz="3200" dirty="0" smtClean="0"/>
            <a:t>3 – 7 лет</a:t>
          </a:r>
          <a:endParaRPr lang="ru-RU" sz="3200" dirty="0"/>
        </a:p>
      </dgm:t>
    </dgm:pt>
    <dgm:pt modelId="{C3BFBA90-38A0-4159-B94F-0499641EC5B5}" type="parTrans" cxnId="{6FF9B40A-C78C-4C60-A800-5530A309A609}">
      <dgm:prSet/>
      <dgm:spPr/>
      <dgm:t>
        <a:bodyPr/>
        <a:lstStyle/>
        <a:p>
          <a:endParaRPr lang="ru-RU" sz="3200"/>
        </a:p>
      </dgm:t>
    </dgm:pt>
    <dgm:pt modelId="{1F888E53-AC5A-42F2-BDDD-DCC8AF88BA92}" type="sibTrans" cxnId="{6FF9B40A-C78C-4C60-A800-5530A309A609}">
      <dgm:prSet/>
      <dgm:spPr/>
      <dgm:t>
        <a:bodyPr/>
        <a:lstStyle/>
        <a:p>
          <a:endParaRPr lang="ru-RU" sz="3200"/>
        </a:p>
      </dgm:t>
    </dgm:pt>
    <dgm:pt modelId="{2A715B74-0E15-4CD6-A038-013E67789ACD}">
      <dgm:prSet phldrT="[Текст]" custT="1"/>
      <dgm:spPr/>
      <dgm:t>
        <a:bodyPr/>
        <a:lstStyle/>
        <a:p>
          <a:r>
            <a:rPr lang="ru-RU" sz="3200" dirty="0" smtClean="0"/>
            <a:t>усваивает способы взаимоотношений людей между собой</a:t>
          </a:r>
          <a:endParaRPr lang="ru-RU" sz="3200" dirty="0"/>
        </a:p>
      </dgm:t>
    </dgm:pt>
    <dgm:pt modelId="{E868F1B7-B44A-40BC-B97B-DCDCCF518A70}" type="parTrans" cxnId="{A3DC78A1-0C6D-474A-AEB5-1AB17870F0B0}">
      <dgm:prSet/>
      <dgm:spPr/>
      <dgm:t>
        <a:bodyPr/>
        <a:lstStyle/>
        <a:p>
          <a:endParaRPr lang="ru-RU" sz="3200"/>
        </a:p>
      </dgm:t>
    </dgm:pt>
    <dgm:pt modelId="{40056A75-72E3-437C-86EB-09998B27518E}" type="sibTrans" cxnId="{A3DC78A1-0C6D-474A-AEB5-1AB17870F0B0}">
      <dgm:prSet/>
      <dgm:spPr/>
      <dgm:t>
        <a:bodyPr/>
        <a:lstStyle/>
        <a:p>
          <a:endParaRPr lang="ru-RU" sz="3200"/>
        </a:p>
      </dgm:t>
    </dgm:pt>
    <dgm:pt modelId="{397F6ECF-9460-4605-A350-034124CFDAB3}">
      <dgm:prSet phldrT="[Текст]" custT="1"/>
      <dgm:spPr/>
      <dgm:t>
        <a:bodyPr/>
        <a:lstStyle/>
        <a:p>
          <a:r>
            <a:rPr lang="ru-RU" sz="3200" dirty="0" smtClean="0"/>
            <a:t>осваивает способы собственного поведения</a:t>
          </a:r>
          <a:endParaRPr lang="ru-RU" sz="3200" dirty="0"/>
        </a:p>
      </dgm:t>
    </dgm:pt>
    <dgm:pt modelId="{090570EF-1F93-40D3-933E-1A4E82123CB8}" type="parTrans" cxnId="{453114A6-AA24-4B73-82CD-E394F4572C99}">
      <dgm:prSet/>
      <dgm:spPr/>
      <dgm:t>
        <a:bodyPr/>
        <a:lstStyle/>
        <a:p>
          <a:endParaRPr lang="ru-RU" sz="3200"/>
        </a:p>
      </dgm:t>
    </dgm:pt>
    <dgm:pt modelId="{1A606F8D-3E0C-498B-B451-5676F46B4B22}" type="sibTrans" cxnId="{453114A6-AA24-4B73-82CD-E394F4572C99}">
      <dgm:prSet/>
      <dgm:spPr/>
      <dgm:t>
        <a:bodyPr/>
        <a:lstStyle/>
        <a:p>
          <a:endParaRPr lang="ru-RU" sz="3200"/>
        </a:p>
      </dgm:t>
    </dgm:pt>
    <dgm:pt modelId="{D3CD4E65-76F4-4F74-B9B1-7E52159DE014}">
      <dgm:prSet phldrT="[Текст]" custT="1"/>
      <dgm:spPr/>
      <dgm:t>
        <a:bodyPr/>
        <a:lstStyle/>
        <a:p>
          <a:r>
            <a:rPr lang="ru-RU" sz="3200" dirty="0" smtClean="0"/>
            <a:t>формируется направленность личности</a:t>
          </a:r>
          <a:endParaRPr lang="ru-RU" sz="3200" dirty="0"/>
        </a:p>
      </dgm:t>
    </dgm:pt>
    <dgm:pt modelId="{7310F8E0-6609-42CB-A174-D6E8391DADB5}" type="parTrans" cxnId="{6DBAF9B2-F27F-4447-A30A-5E0450BC69DC}">
      <dgm:prSet/>
      <dgm:spPr/>
      <dgm:t>
        <a:bodyPr/>
        <a:lstStyle/>
        <a:p>
          <a:endParaRPr lang="ru-RU" sz="3200"/>
        </a:p>
      </dgm:t>
    </dgm:pt>
    <dgm:pt modelId="{F84DCE28-B1D4-44F9-9841-C7BF86100E57}" type="sibTrans" cxnId="{6DBAF9B2-F27F-4447-A30A-5E0450BC69DC}">
      <dgm:prSet/>
      <dgm:spPr/>
      <dgm:t>
        <a:bodyPr/>
        <a:lstStyle/>
        <a:p>
          <a:endParaRPr lang="ru-RU" sz="3200"/>
        </a:p>
      </dgm:t>
    </dgm:pt>
    <dgm:pt modelId="{85C2913F-E0F7-4A57-9590-64E4C0828D69}">
      <dgm:prSet phldrT="[Текст]" custT="1"/>
      <dgm:spPr/>
      <dgm:t>
        <a:bodyPr/>
        <a:lstStyle/>
        <a:p>
          <a:r>
            <a:rPr lang="ru-RU" sz="3200" dirty="0" smtClean="0"/>
            <a:t>развивается произвольность, </a:t>
          </a:r>
          <a:r>
            <a:rPr lang="ru-RU" sz="3200" dirty="0" err="1" smtClean="0"/>
            <a:t>саморегуляция</a:t>
          </a:r>
          <a:r>
            <a:rPr lang="ru-RU" sz="3200" dirty="0" smtClean="0"/>
            <a:t>, стремление к самостоятельности</a:t>
          </a:r>
          <a:endParaRPr lang="ru-RU" sz="3200" dirty="0"/>
        </a:p>
      </dgm:t>
    </dgm:pt>
    <dgm:pt modelId="{93A726B6-408C-4B6D-AA63-3C24F3B7F1E2}" type="parTrans" cxnId="{DA5CE7C9-B70F-4F31-8989-003ED2D5B329}">
      <dgm:prSet/>
      <dgm:spPr/>
      <dgm:t>
        <a:bodyPr/>
        <a:lstStyle/>
        <a:p>
          <a:endParaRPr lang="ru-RU" sz="3200"/>
        </a:p>
      </dgm:t>
    </dgm:pt>
    <dgm:pt modelId="{2FFDEA82-071C-4C73-9607-7EF11512C598}" type="sibTrans" cxnId="{DA5CE7C9-B70F-4F31-8989-003ED2D5B329}">
      <dgm:prSet/>
      <dgm:spPr/>
      <dgm:t>
        <a:bodyPr/>
        <a:lstStyle/>
        <a:p>
          <a:endParaRPr lang="ru-RU" sz="3200"/>
        </a:p>
      </dgm:t>
    </dgm:pt>
    <dgm:pt modelId="{A532629A-02B7-4CEA-8524-BB26A11D7E85}" type="pres">
      <dgm:prSet presAssocID="{0E1836A5-AF9A-42FE-AA9C-BF54DF884AD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1748BD-6014-46F0-A8E1-9F6D860B4333}" type="pres">
      <dgm:prSet presAssocID="{0E1836A5-AF9A-42FE-AA9C-BF54DF884AD3}" presName="matrix" presStyleCnt="0"/>
      <dgm:spPr/>
    </dgm:pt>
    <dgm:pt modelId="{01726EE8-56F6-4D18-88B9-00863225A395}" type="pres">
      <dgm:prSet presAssocID="{0E1836A5-AF9A-42FE-AA9C-BF54DF884AD3}" presName="tile1" presStyleLbl="node1" presStyleIdx="0" presStyleCnt="4"/>
      <dgm:spPr/>
      <dgm:t>
        <a:bodyPr/>
        <a:lstStyle/>
        <a:p>
          <a:endParaRPr lang="ru-RU"/>
        </a:p>
      </dgm:t>
    </dgm:pt>
    <dgm:pt modelId="{BCBD6F0A-F0D5-4FEF-8DF0-49B225FFEB2E}" type="pres">
      <dgm:prSet presAssocID="{0E1836A5-AF9A-42FE-AA9C-BF54DF884AD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76F82-8F31-4251-B4F1-FB30A656109A}" type="pres">
      <dgm:prSet presAssocID="{0E1836A5-AF9A-42FE-AA9C-BF54DF884AD3}" presName="tile2" presStyleLbl="node1" presStyleIdx="1" presStyleCnt="4"/>
      <dgm:spPr/>
      <dgm:t>
        <a:bodyPr/>
        <a:lstStyle/>
        <a:p>
          <a:endParaRPr lang="ru-RU"/>
        </a:p>
      </dgm:t>
    </dgm:pt>
    <dgm:pt modelId="{4E81996B-7791-407F-992E-D3ED7F144A1A}" type="pres">
      <dgm:prSet presAssocID="{0E1836A5-AF9A-42FE-AA9C-BF54DF884AD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1552D-2155-483F-AE91-FB6F0DBE6EBC}" type="pres">
      <dgm:prSet presAssocID="{0E1836A5-AF9A-42FE-AA9C-BF54DF884AD3}" presName="tile3" presStyleLbl="node1" presStyleIdx="2" presStyleCnt="4"/>
      <dgm:spPr/>
      <dgm:t>
        <a:bodyPr/>
        <a:lstStyle/>
        <a:p>
          <a:endParaRPr lang="ru-RU"/>
        </a:p>
      </dgm:t>
    </dgm:pt>
    <dgm:pt modelId="{1AA853F5-633F-41C6-B7D4-180A09E8D57C}" type="pres">
      <dgm:prSet presAssocID="{0E1836A5-AF9A-42FE-AA9C-BF54DF884AD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05BEC-2664-49D4-8930-C389C32F5C5F}" type="pres">
      <dgm:prSet presAssocID="{0E1836A5-AF9A-42FE-AA9C-BF54DF884AD3}" presName="tile4" presStyleLbl="node1" presStyleIdx="3" presStyleCnt="4"/>
      <dgm:spPr/>
      <dgm:t>
        <a:bodyPr/>
        <a:lstStyle/>
        <a:p>
          <a:endParaRPr lang="ru-RU"/>
        </a:p>
      </dgm:t>
    </dgm:pt>
    <dgm:pt modelId="{3C99C690-56B3-4C57-95AF-B5A578307BFB}" type="pres">
      <dgm:prSet presAssocID="{0E1836A5-AF9A-42FE-AA9C-BF54DF884AD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75D8C-D624-447A-9797-9542D5FC814C}" type="pres">
      <dgm:prSet presAssocID="{0E1836A5-AF9A-42FE-AA9C-BF54DF884AD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53114A6-AA24-4B73-82CD-E394F4572C99}" srcId="{7857F84B-3B9C-440D-8DA5-3DB9990856D3}" destId="{397F6ECF-9460-4605-A350-034124CFDAB3}" srcOrd="1" destOrd="0" parTransId="{090570EF-1F93-40D3-933E-1A4E82123CB8}" sibTransId="{1A606F8D-3E0C-498B-B451-5676F46B4B22}"/>
    <dgm:cxn modelId="{A3DC78A1-0C6D-474A-AEB5-1AB17870F0B0}" srcId="{7857F84B-3B9C-440D-8DA5-3DB9990856D3}" destId="{2A715B74-0E15-4CD6-A038-013E67789ACD}" srcOrd="0" destOrd="0" parTransId="{E868F1B7-B44A-40BC-B97B-DCDCCF518A70}" sibTransId="{40056A75-72E3-437C-86EB-09998B27518E}"/>
    <dgm:cxn modelId="{FCA7C85B-E5B9-4FF0-A070-1FCEE62C40FA}" type="presOf" srcId="{85C2913F-E0F7-4A57-9590-64E4C0828D69}" destId="{3C99C690-56B3-4C57-95AF-B5A578307BFB}" srcOrd="1" destOrd="0" presId="urn:microsoft.com/office/officeart/2005/8/layout/matrix1"/>
    <dgm:cxn modelId="{9D5A279C-1E0E-4DD0-AA24-255825A1DFC6}" type="presOf" srcId="{2A715B74-0E15-4CD6-A038-013E67789ACD}" destId="{BCBD6F0A-F0D5-4FEF-8DF0-49B225FFEB2E}" srcOrd="1" destOrd="0" presId="urn:microsoft.com/office/officeart/2005/8/layout/matrix1"/>
    <dgm:cxn modelId="{EEB64A5F-CC64-4ED6-BCA8-CF948B39BEAA}" type="presOf" srcId="{85C2913F-E0F7-4A57-9590-64E4C0828D69}" destId="{35905BEC-2664-49D4-8930-C389C32F5C5F}" srcOrd="0" destOrd="0" presId="urn:microsoft.com/office/officeart/2005/8/layout/matrix1"/>
    <dgm:cxn modelId="{F1AD5DDF-79CC-4499-A2F4-824AC77DC512}" type="presOf" srcId="{D3CD4E65-76F4-4F74-B9B1-7E52159DE014}" destId="{1AA853F5-633F-41C6-B7D4-180A09E8D57C}" srcOrd="1" destOrd="0" presId="urn:microsoft.com/office/officeart/2005/8/layout/matrix1"/>
    <dgm:cxn modelId="{6F6DB97B-BDB7-47AB-9830-2CFD77B1D611}" type="presOf" srcId="{2A715B74-0E15-4CD6-A038-013E67789ACD}" destId="{01726EE8-56F6-4D18-88B9-00863225A395}" srcOrd="0" destOrd="0" presId="urn:microsoft.com/office/officeart/2005/8/layout/matrix1"/>
    <dgm:cxn modelId="{69BBCA3E-C2ED-4D21-BBEF-5FB7B816D354}" type="presOf" srcId="{397F6ECF-9460-4605-A350-034124CFDAB3}" destId="{4E81996B-7791-407F-992E-D3ED7F144A1A}" srcOrd="1" destOrd="0" presId="urn:microsoft.com/office/officeart/2005/8/layout/matrix1"/>
    <dgm:cxn modelId="{D432714D-FCC4-49CD-9D01-E7FA3F502DF7}" type="presOf" srcId="{0E1836A5-AF9A-42FE-AA9C-BF54DF884AD3}" destId="{A532629A-02B7-4CEA-8524-BB26A11D7E85}" srcOrd="0" destOrd="0" presId="urn:microsoft.com/office/officeart/2005/8/layout/matrix1"/>
    <dgm:cxn modelId="{6FF9B40A-C78C-4C60-A800-5530A309A609}" srcId="{0E1836A5-AF9A-42FE-AA9C-BF54DF884AD3}" destId="{7857F84B-3B9C-440D-8DA5-3DB9990856D3}" srcOrd="0" destOrd="0" parTransId="{C3BFBA90-38A0-4159-B94F-0499641EC5B5}" sibTransId="{1F888E53-AC5A-42F2-BDDD-DCC8AF88BA92}"/>
    <dgm:cxn modelId="{2DFBE808-8211-4F3E-9D53-898E0B195AF6}" type="presOf" srcId="{D3CD4E65-76F4-4F74-B9B1-7E52159DE014}" destId="{F821552D-2155-483F-AE91-FB6F0DBE6EBC}" srcOrd="0" destOrd="0" presId="urn:microsoft.com/office/officeart/2005/8/layout/matrix1"/>
    <dgm:cxn modelId="{DA5CE7C9-B70F-4F31-8989-003ED2D5B329}" srcId="{7857F84B-3B9C-440D-8DA5-3DB9990856D3}" destId="{85C2913F-E0F7-4A57-9590-64E4C0828D69}" srcOrd="3" destOrd="0" parTransId="{93A726B6-408C-4B6D-AA63-3C24F3B7F1E2}" sibTransId="{2FFDEA82-071C-4C73-9607-7EF11512C598}"/>
    <dgm:cxn modelId="{CEE372EE-74A9-4985-BDA9-73E3032119E7}" type="presOf" srcId="{7857F84B-3B9C-440D-8DA5-3DB9990856D3}" destId="{AB275D8C-D624-447A-9797-9542D5FC814C}" srcOrd="0" destOrd="0" presId="urn:microsoft.com/office/officeart/2005/8/layout/matrix1"/>
    <dgm:cxn modelId="{7AF6D9D1-1435-48C9-A703-0A1F63A052CC}" type="presOf" srcId="{397F6ECF-9460-4605-A350-034124CFDAB3}" destId="{D4276F82-8F31-4251-B4F1-FB30A656109A}" srcOrd="0" destOrd="0" presId="urn:microsoft.com/office/officeart/2005/8/layout/matrix1"/>
    <dgm:cxn modelId="{6DBAF9B2-F27F-4447-A30A-5E0450BC69DC}" srcId="{7857F84B-3B9C-440D-8DA5-3DB9990856D3}" destId="{D3CD4E65-76F4-4F74-B9B1-7E52159DE014}" srcOrd="2" destOrd="0" parTransId="{7310F8E0-6609-42CB-A174-D6E8391DADB5}" sibTransId="{F84DCE28-B1D4-44F9-9841-C7BF86100E57}"/>
    <dgm:cxn modelId="{CA66ADBD-102A-4556-BFEF-52966CA6CB02}" type="presParOf" srcId="{A532629A-02B7-4CEA-8524-BB26A11D7E85}" destId="{7A1748BD-6014-46F0-A8E1-9F6D860B4333}" srcOrd="0" destOrd="0" presId="urn:microsoft.com/office/officeart/2005/8/layout/matrix1"/>
    <dgm:cxn modelId="{09EF23C5-E993-461E-9127-8F4C29000A06}" type="presParOf" srcId="{7A1748BD-6014-46F0-A8E1-9F6D860B4333}" destId="{01726EE8-56F6-4D18-88B9-00863225A395}" srcOrd="0" destOrd="0" presId="urn:microsoft.com/office/officeart/2005/8/layout/matrix1"/>
    <dgm:cxn modelId="{DD083E88-2569-429E-905E-B6015B430E32}" type="presParOf" srcId="{7A1748BD-6014-46F0-A8E1-9F6D860B4333}" destId="{BCBD6F0A-F0D5-4FEF-8DF0-49B225FFEB2E}" srcOrd="1" destOrd="0" presId="urn:microsoft.com/office/officeart/2005/8/layout/matrix1"/>
    <dgm:cxn modelId="{5A41B117-5BBE-4B9E-BD66-5DCEBB3056C6}" type="presParOf" srcId="{7A1748BD-6014-46F0-A8E1-9F6D860B4333}" destId="{D4276F82-8F31-4251-B4F1-FB30A656109A}" srcOrd="2" destOrd="0" presId="urn:microsoft.com/office/officeart/2005/8/layout/matrix1"/>
    <dgm:cxn modelId="{7F4C28D8-439D-4385-AD51-BC0459E5A6FE}" type="presParOf" srcId="{7A1748BD-6014-46F0-A8E1-9F6D860B4333}" destId="{4E81996B-7791-407F-992E-D3ED7F144A1A}" srcOrd="3" destOrd="0" presId="urn:microsoft.com/office/officeart/2005/8/layout/matrix1"/>
    <dgm:cxn modelId="{53F8E4C3-0C83-483D-964D-2ED9CC0ACA00}" type="presParOf" srcId="{7A1748BD-6014-46F0-A8E1-9F6D860B4333}" destId="{F821552D-2155-483F-AE91-FB6F0DBE6EBC}" srcOrd="4" destOrd="0" presId="urn:microsoft.com/office/officeart/2005/8/layout/matrix1"/>
    <dgm:cxn modelId="{C25B2BFD-BDFD-4C46-B982-6080DFFEE258}" type="presParOf" srcId="{7A1748BD-6014-46F0-A8E1-9F6D860B4333}" destId="{1AA853F5-633F-41C6-B7D4-180A09E8D57C}" srcOrd="5" destOrd="0" presId="urn:microsoft.com/office/officeart/2005/8/layout/matrix1"/>
    <dgm:cxn modelId="{689BCB5C-683B-4BF6-8D46-25FF12A2A256}" type="presParOf" srcId="{7A1748BD-6014-46F0-A8E1-9F6D860B4333}" destId="{35905BEC-2664-49D4-8930-C389C32F5C5F}" srcOrd="6" destOrd="0" presId="urn:microsoft.com/office/officeart/2005/8/layout/matrix1"/>
    <dgm:cxn modelId="{DE71BEE9-CF93-44DB-9DF5-447987DE2A32}" type="presParOf" srcId="{7A1748BD-6014-46F0-A8E1-9F6D860B4333}" destId="{3C99C690-56B3-4C57-95AF-B5A578307BFB}" srcOrd="7" destOrd="0" presId="urn:microsoft.com/office/officeart/2005/8/layout/matrix1"/>
    <dgm:cxn modelId="{E6A2D088-62FA-46E1-B7C4-DE8E258A70A9}" type="presParOf" srcId="{A532629A-02B7-4CEA-8524-BB26A11D7E85}" destId="{AB275D8C-D624-447A-9797-9542D5FC814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42DADE-BC13-415F-BB2E-9F439C00ED93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CDF2FFAC-BE21-4FDA-8752-65B1A9DB16E6}">
      <dgm:prSet phldrT="[Текст]"/>
      <dgm:spPr/>
      <dgm:t>
        <a:bodyPr/>
        <a:lstStyle/>
        <a:p>
          <a:r>
            <a:rPr lang="ru-RU" dirty="0" smtClean="0"/>
            <a:t>Совместная деятельность</a:t>
          </a:r>
          <a:endParaRPr lang="ru-RU" dirty="0"/>
        </a:p>
      </dgm:t>
    </dgm:pt>
    <dgm:pt modelId="{43A22855-E10D-46C3-88A2-B4105B99A838}" type="parTrans" cxnId="{3B5E1161-E96A-426D-BE21-A637F93C3344}">
      <dgm:prSet/>
      <dgm:spPr/>
      <dgm:t>
        <a:bodyPr/>
        <a:lstStyle/>
        <a:p>
          <a:endParaRPr lang="ru-RU"/>
        </a:p>
      </dgm:t>
    </dgm:pt>
    <dgm:pt modelId="{84087036-A0A6-4B6A-A63D-0B685A07DD2F}" type="sibTrans" cxnId="{3B5E1161-E96A-426D-BE21-A637F93C3344}">
      <dgm:prSet/>
      <dgm:spPr/>
      <dgm:t>
        <a:bodyPr/>
        <a:lstStyle/>
        <a:p>
          <a:endParaRPr lang="ru-RU"/>
        </a:p>
      </dgm:t>
    </dgm:pt>
    <dgm:pt modelId="{F38F1FA7-E493-49C1-A375-4384D5582B29}">
      <dgm:prSet phldrT="[Текст]"/>
      <dgm:spPr/>
      <dgm:t>
        <a:bodyPr/>
        <a:lstStyle/>
        <a:p>
          <a:r>
            <a:rPr lang="ru-RU" dirty="0" smtClean="0"/>
            <a:t>Партнерство</a:t>
          </a:r>
          <a:endParaRPr lang="ru-RU" dirty="0"/>
        </a:p>
      </dgm:t>
    </dgm:pt>
    <dgm:pt modelId="{D07AD1FB-A37E-4142-B337-9B3B7ABA7FB0}" type="parTrans" cxnId="{DDE2EDF8-AD7A-4EC1-9973-49AB4DAD9D09}">
      <dgm:prSet/>
      <dgm:spPr/>
      <dgm:t>
        <a:bodyPr/>
        <a:lstStyle/>
        <a:p>
          <a:endParaRPr lang="ru-RU"/>
        </a:p>
      </dgm:t>
    </dgm:pt>
    <dgm:pt modelId="{C18482CD-9DB5-4BDB-9E06-5D2A0C52D1F1}" type="sibTrans" cxnId="{DDE2EDF8-AD7A-4EC1-9973-49AB4DAD9D09}">
      <dgm:prSet/>
      <dgm:spPr/>
      <dgm:t>
        <a:bodyPr/>
        <a:lstStyle/>
        <a:p>
          <a:endParaRPr lang="ru-RU"/>
        </a:p>
      </dgm:t>
    </dgm:pt>
    <dgm:pt modelId="{3E3823AD-60CF-4E02-A716-FE19A0676F55}">
      <dgm:prSet phldrT="[Текст]"/>
      <dgm:spPr/>
      <dgm:t>
        <a:bodyPr/>
        <a:lstStyle/>
        <a:p>
          <a:r>
            <a:rPr lang="ru-RU" dirty="0" smtClean="0"/>
            <a:t>СПД</a:t>
          </a:r>
          <a:endParaRPr lang="ru-RU" dirty="0"/>
        </a:p>
      </dgm:t>
    </dgm:pt>
    <dgm:pt modelId="{A55D9E95-59C5-4597-A9B4-42D2367841B4}" type="parTrans" cxnId="{926F9EC6-C84F-4D26-86B4-37401249A120}">
      <dgm:prSet/>
      <dgm:spPr/>
      <dgm:t>
        <a:bodyPr/>
        <a:lstStyle/>
        <a:p>
          <a:endParaRPr lang="ru-RU"/>
        </a:p>
      </dgm:t>
    </dgm:pt>
    <dgm:pt modelId="{471E9B7E-9B4B-4AF4-898F-9E609424823F}" type="sibTrans" cxnId="{926F9EC6-C84F-4D26-86B4-37401249A120}">
      <dgm:prSet/>
      <dgm:spPr/>
      <dgm:t>
        <a:bodyPr/>
        <a:lstStyle/>
        <a:p>
          <a:endParaRPr lang="ru-RU"/>
        </a:p>
      </dgm:t>
    </dgm:pt>
    <dgm:pt modelId="{618328B1-6944-4C15-842A-B851644E4764}" type="pres">
      <dgm:prSet presAssocID="{2C42DADE-BC13-415F-BB2E-9F439C00ED93}" presName="Name0" presStyleCnt="0">
        <dgm:presLayoutVars>
          <dgm:dir/>
          <dgm:resizeHandles val="exact"/>
        </dgm:presLayoutVars>
      </dgm:prSet>
      <dgm:spPr/>
    </dgm:pt>
    <dgm:pt modelId="{1150E266-2BA9-4A02-9ABD-1B99F2CA0065}" type="pres">
      <dgm:prSet presAssocID="{2C42DADE-BC13-415F-BB2E-9F439C00ED93}" presName="vNodes" presStyleCnt="0"/>
      <dgm:spPr/>
    </dgm:pt>
    <dgm:pt modelId="{DB6DBAF7-5089-4531-95C2-8CE63F0CBEB6}" type="pres">
      <dgm:prSet presAssocID="{CDF2FFAC-BE21-4FDA-8752-65B1A9DB16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04D062-3ADE-4445-B928-B85056028197}" type="pres">
      <dgm:prSet presAssocID="{84087036-A0A6-4B6A-A63D-0B685A07DD2F}" presName="spacerT" presStyleCnt="0"/>
      <dgm:spPr/>
    </dgm:pt>
    <dgm:pt modelId="{5BE200FB-F293-4795-9D1E-ABFE187FEB5B}" type="pres">
      <dgm:prSet presAssocID="{84087036-A0A6-4B6A-A63D-0B685A07DD2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8FF57A0-EA0A-4D3E-AB3A-0BFEE5A7B7A5}" type="pres">
      <dgm:prSet presAssocID="{84087036-A0A6-4B6A-A63D-0B685A07DD2F}" presName="spacerB" presStyleCnt="0"/>
      <dgm:spPr/>
    </dgm:pt>
    <dgm:pt modelId="{A4467921-60F4-45A8-B2DC-B9D267165789}" type="pres">
      <dgm:prSet presAssocID="{F38F1FA7-E493-49C1-A375-4384D5582B2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A4D5D-5B29-443F-8337-975B457358CB}" type="pres">
      <dgm:prSet presAssocID="{2C42DADE-BC13-415F-BB2E-9F439C00ED93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3D82DB0D-BAAD-4FAD-886F-397F161AFCE7}" type="pres">
      <dgm:prSet presAssocID="{2C42DADE-BC13-415F-BB2E-9F439C00ED9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91CC699-FF67-4F78-ABCA-23A571CF6E08}" type="pres">
      <dgm:prSet presAssocID="{2C42DADE-BC13-415F-BB2E-9F439C00ED9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6F9EC6-C84F-4D26-86B4-37401249A120}" srcId="{2C42DADE-BC13-415F-BB2E-9F439C00ED93}" destId="{3E3823AD-60CF-4E02-A716-FE19A0676F55}" srcOrd="2" destOrd="0" parTransId="{A55D9E95-59C5-4597-A9B4-42D2367841B4}" sibTransId="{471E9B7E-9B4B-4AF4-898F-9E609424823F}"/>
    <dgm:cxn modelId="{F9BC9796-F139-464D-A4EE-BA1074B11407}" type="presOf" srcId="{84087036-A0A6-4B6A-A63D-0B685A07DD2F}" destId="{5BE200FB-F293-4795-9D1E-ABFE187FEB5B}" srcOrd="0" destOrd="0" presId="urn:microsoft.com/office/officeart/2005/8/layout/equation2"/>
    <dgm:cxn modelId="{C18656FF-A44C-4678-A675-645F3B8CF54E}" type="presOf" srcId="{2C42DADE-BC13-415F-BB2E-9F439C00ED93}" destId="{618328B1-6944-4C15-842A-B851644E4764}" srcOrd="0" destOrd="0" presId="urn:microsoft.com/office/officeart/2005/8/layout/equation2"/>
    <dgm:cxn modelId="{897C12C7-EE60-4C88-94CC-D6DBBB1DE954}" type="presOf" srcId="{F38F1FA7-E493-49C1-A375-4384D5582B29}" destId="{A4467921-60F4-45A8-B2DC-B9D267165789}" srcOrd="0" destOrd="0" presId="urn:microsoft.com/office/officeart/2005/8/layout/equation2"/>
    <dgm:cxn modelId="{3B5E1161-E96A-426D-BE21-A637F93C3344}" srcId="{2C42DADE-BC13-415F-BB2E-9F439C00ED93}" destId="{CDF2FFAC-BE21-4FDA-8752-65B1A9DB16E6}" srcOrd="0" destOrd="0" parTransId="{43A22855-E10D-46C3-88A2-B4105B99A838}" sibTransId="{84087036-A0A6-4B6A-A63D-0B685A07DD2F}"/>
    <dgm:cxn modelId="{1C317EE7-78EE-4E4B-B539-A726452420B6}" type="presOf" srcId="{3E3823AD-60CF-4E02-A716-FE19A0676F55}" destId="{191CC699-FF67-4F78-ABCA-23A571CF6E08}" srcOrd="0" destOrd="0" presId="urn:microsoft.com/office/officeart/2005/8/layout/equation2"/>
    <dgm:cxn modelId="{DDE2EDF8-AD7A-4EC1-9973-49AB4DAD9D09}" srcId="{2C42DADE-BC13-415F-BB2E-9F439C00ED93}" destId="{F38F1FA7-E493-49C1-A375-4384D5582B29}" srcOrd="1" destOrd="0" parTransId="{D07AD1FB-A37E-4142-B337-9B3B7ABA7FB0}" sibTransId="{C18482CD-9DB5-4BDB-9E06-5D2A0C52D1F1}"/>
    <dgm:cxn modelId="{E61EDB35-1E99-474E-87E8-1F6859D9F33B}" type="presOf" srcId="{CDF2FFAC-BE21-4FDA-8752-65B1A9DB16E6}" destId="{DB6DBAF7-5089-4531-95C2-8CE63F0CBEB6}" srcOrd="0" destOrd="0" presId="urn:microsoft.com/office/officeart/2005/8/layout/equation2"/>
    <dgm:cxn modelId="{8049D4EE-E9F2-46D1-8385-31B85F9441E3}" type="presOf" srcId="{C18482CD-9DB5-4BDB-9E06-5D2A0C52D1F1}" destId="{D98A4D5D-5B29-443F-8337-975B457358CB}" srcOrd="0" destOrd="0" presId="urn:microsoft.com/office/officeart/2005/8/layout/equation2"/>
    <dgm:cxn modelId="{AA126C76-5AC9-4674-BA80-E1A3D085AA32}" type="presOf" srcId="{C18482CD-9DB5-4BDB-9E06-5D2A0C52D1F1}" destId="{3D82DB0D-BAAD-4FAD-886F-397F161AFCE7}" srcOrd="1" destOrd="0" presId="urn:microsoft.com/office/officeart/2005/8/layout/equation2"/>
    <dgm:cxn modelId="{A0B8D4C4-B2F4-4092-B9A5-7689D5252FB4}" type="presParOf" srcId="{618328B1-6944-4C15-842A-B851644E4764}" destId="{1150E266-2BA9-4A02-9ABD-1B99F2CA0065}" srcOrd="0" destOrd="0" presId="urn:microsoft.com/office/officeart/2005/8/layout/equation2"/>
    <dgm:cxn modelId="{FEB66699-1CF4-4745-9873-D6EC9C5B98E1}" type="presParOf" srcId="{1150E266-2BA9-4A02-9ABD-1B99F2CA0065}" destId="{DB6DBAF7-5089-4531-95C2-8CE63F0CBEB6}" srcOrd="0" destOrd="0" presId="urn:microsoft.com/office/officeart/2005/8/layout/equation2"/>
    <dgm:cxn modelId="{DEBC2512-0BAA-4DDC-BA67-437CA73CE2FB}" type="presParOf" srcId="{1150E266-2BA9-4A02-9ABD-1B99F2CA0065}" destId="{6704D062-3ADE-4445-B928-B85056028197}" srcOrd="1" destOrd="0" presId="urn:microsoft.com/office/officeart/2005/8/layout/equation2"/>
    <dgm:cxn modelId="{354EE946-AC0D-4884-8B7D-D54CBB3106D3}" type="presParOf" srcId="{1150E266-2BA9-4A02-9ABD-1B99F2CA0065}" destId="{5BE200FB-F293-4795-9D1E-ABFE187FEB5B}" srcOrd="2" destOrd="0" presId="urn:microsoft.com/office/officeart/2005/8/layout/equation2"/>
    <dgm:cxn modelId="{CC4AFCED-126B-4B1E-AE46-23E7CD80A434}" type="presParOf" srcId="{1150E266-2BA9-4A02-9ABD-1B99F2CA0065}" destId="{68FF57A0-EA0A-4D3E-AB3A-0BFEE5A7B7A5}" srcOrd="3" destOrd="0" presId="urn:microsoft.com/office/officeart/2005/8/layout/equation2"/>
    <dgm:cxn modelId="{21F33CEC-E017-41B8-B42C-DD4C4BAFC2E3}" type="presParOf" srcId="{1150E266-2BA9-4A02-9ABD-1B99F2CA0065}" destId="{A4467921-60F4-45A8-B2DC-B9D267165789}" srcOrd="4" destOrd="0" presId="urn:microsoft.com/office/officeart/2005/8/layout/equation2"/>
    <dgm:cxn modelId="{3E85B3FE-7C3E-4B1A-BF2B-E045285DEEB9}" type="presParOf" srcId="{618328B1-6944-4C15-842A-B851644E4764}" destId="{D98A4D5D-5B29-443F-8337-975B457358CB}" srcOrd="1" destOrd="0" presId="urn:microsoft.com/office/officeart/2005/8/layout/equation2"/>
    <dgm:cxn modelId="{A2C042CD-6A4A-4889-AB72-724F7F323202}" type="presParOf" srcId="{D98A4D5D-5B29-443F-8337-975B457358CB}" destId="{3D82DB0D-BAAD-4FAD-886F-397F161AFCE7}" srcOrd="0" destOrd="0" presId="urn:microsoft.com/office/officeart/2005/8/layout/equation2"/>
    <dgm:cxn modelId="{CC07F630-5760-42FE-A9C9-989C899DB216}" type="presParOf" srcId="{618328B1-6944-4C15-842A-B851644E4764}" destId="{191CC699-FF67-4F78-ABCA-23A571CF6E0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02CA1D-6D87-410C-B13C-1A284726FB91}" type="doc">
      <dgm:prSet loTypeId="urn:microsoft.com/office/officeart/2005/8/layout/process1" loCatId="process" qsTypeId="urn:microsoft.com/office/officeart/2005/8/quickstyle/simple5" qsCatId="simple" csTypeId="urn:microsoft.com/office/officeart/2005/8/colors/colorful3" csCatId="colorful" phldr="1"/>
      <dgm:spPr/>
    </dgm:pt>
    <dgm:pt modelId="{C4CA2E0B-2DC8-4985-B055-D6BE8DF6EBA1}">
      <dgm:prSet phldrT="[Текст]"/>
      <dgm:spPr/>
      <dgm:t>
        <a:bodyPr/>
        <a:lstStyle/>
        <a:p>
          <a:r>
            <a:rPr lang="ru-RU" dirty="0" smtClean="0"/>
            <a:t>Цель</a:t>
          </a:r>
          <a:endParaRPr lang="ru-RU" dirty="0"/>
        </a:p>
      </dgm:t>
    </dgm:pt>
    <dgm:pt modelId="{FEE191A0-C5EA-45FC-A13F-0A1BF2A5C616}" type="parTrans" cxnId="{53BCEFD8-275C-44C1-B8AC-728D8C2D5D1B}">
      <dgm:prSet/>
      <dgm:spPr/>
      <dgm:t>
        <a:bodyPr/>
        <a:lstStyle/>
        <a:p>
          <a:endParaRPr lang="ru-RU"/>
        </a:p>
      </dgm:t>
    </dgm:pt>
    <dgm:pt modelId="{E823D65E-9765-4FA8-BE4E-F9A80104DDC0}" type="sibTrans" cxnId="{53BCEFD8-275C-44C1-B8AC-728D8C2D5D1B}">
      <dgm:prSet/>
      <dgm:spPr/>
      <dgm:t>
        <a:bodyPr/>
        <a:lstStyle/>
        <a:p>
          <a:endParaRPr lang="ru-RU"/>
        </a:p>
      </dgm:t>
    </dgm:pt>
    <dgm:pt modelId="{81FDF015-1E3D-4239-833E-6EA5087B7E11}">
      <dgm:prSet phldrT="[Текст]"/>
      <dgm:spPr/>
      <dgm:t>
        <a:bodyPr/>
        <a:lstStyle/>
        <a:p>
          <a:r>
            <a:rPr lang="en-US" dirty="0" smtClean="0"/>
            <a:t>&lt;    &gt;    =</a:t>
          </a:r>
          <a:endParaRPr lang="ru-RU" dirty="0"/>
        </a:p>
      </dgm:t>
    </dgm:pt>
    <dgm:pt modelId="{978F08BA-CAD0-4FE3-8B8C-4977D3BB14A8}" type="parTrans" cxnId="{D134F469-BE24-498F-8615-ADE5E18E1099}">
      <dgm:prSet/>
      <dgm:spPr/>
      <dgm:t>
        <a:bodyPr/>
        <a:lstStyle/>
        <a:p>
          <a:endParaRPr lang="ru-RU"/>
        </a:p>
      </dgm:t>
    </dgm:pt>
    <dgm:pt modelId="{93CAACC0-7033-437D-87F5-72838FCA4713}" type="sibTrans" cxnId="{D134F469-BE24-498F-8615-ADE5E18E1099}">
      <dgm:prSet/>
      <dgm:spPr/>
      <dgm:t>
        <a:bodyPr/>
        <a:lstStyle/>
        <a:p>
          <a:endParaRPr lang="ru-RU"/>
        </a:p>
      </dgm:t>
    </dgm:pt>
    <dgm:pt modelId="{8A5E10DA-0B5D-4BF9-97A9-FE65D0D262AA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7B340F08-7C8E-4F53-B77E-AF1D9ADE5BBA}" type="parTrans" cxnId="{76BC4231-21FC-4E77-93D3-6131DE3DBA4F}">
      <dgm:prSet/>
      <dgm:spPr/>
      <dgm:t>
        <a:bodyPr/>
        <a:lstStyle/>
        <a:p>
          <a:endParaRPr lang="ru-RU"/>
        </a:p>
      </dgm:t>
    </dgm:pt>
    <dgm:pt modelId="{EE250B98-3671-45D9-8345-D42271CB5C2B}" type="sibTrans" cxnId="{76BC4231-21FC-4E77-93D3-6131DE3DBA4F}">
      <dgm:prSet/>
      <dgm:spPr/>
      <dgm:t>
        <a:bodyPr/>
        <a:lstStyle/>
        <a:p>
          <a:endParaRPr lang="ru-RU"/>
        </a:p>
      </dgm:t>
    </dgm:pt>
    <dgm:pt modelId="{B901F3B8-5222-4F1C-9540-7563A7897C85}" type="pres">
      <dgm:prSet presAssocID="{CC02CA1D-6D87-410C-B13C-1A284726FB91}" presName="Name0" presStyleCnt="0">
        <dgm:presLayoutVars>
          <dgm:dir/>
          <dgm:resizeHandles val="exact"/>
        </dgm:presLayoutVars>
      </dgm:prSet>
      <dgm:spPr/>
    </dgm:pt>
    <dgm:pt modelId="{DBA7677E-73E1-49D2-9EED-0AFFFCA12A81}" type="pres">
      <dgm:prSet presAssocID="{C4CA2E0B-2DC8-4985-B055-D6BE8DF6EBA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6A9E7-2264-4310-99BC-ED5E0A493BC1}" type="pres">
      <dgm:prSet presAssocID="{E823D65E-9765-4FA8-BE4E-F9A80104DDC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8E7EB4B-80A4-401F-8E30-9431B555EBE8}" type="pres">
      <dgm:prSet presAssocID="{E823D65E-9765-4FA8-BE4E-F9A80104DDC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FE0F185-1BC2-4DAC-81B1-23F1B2A0240E}" type="pres">
      <dgm:prSet presAssocID="{81FDF015-1E3D-4239-833E-6EA5087B7E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1AB45-2560-41D7-8CF7-47475A5C7673}" type="pres">
      <dgm:prSet presAssocID="{93CAACC0-7033-437D-87F5-72838FCA471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EAA6909-0537-449B-BAB7-F16B74A79703}" type="pres">
      <dgm:prSet presAssocID="{93CAACC0-7033-437D-87F5-72838FCA471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141EEC2-9C8C-4D72-89BE-AE22E1DF6CDF}" type="pres">
      <dgm:prSet presAssocID="{8A5E10DA-0B5D-4BF9-97A9-FE65D0D262A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4070F7-9B0F-4687-971C-D1C38C938C06}" type="presOf" srcId="{CC02CA1D-6D87-410C-B13C-1A284726FB91}" destId="{B901F3B8-5222-4F1C-9540-7563A7897C85}" srcOrd="0" destOrd="0" presId="urn:microsoft.com/office/officeart/2005/8/layout/process1"/>
    <dgm:cxn modelId="{7B3F84F7-ADF3-493A-A70D-0F57B7971B53}" type="presOf" srcId="{C4CA2E0B-2DC8-4985-B055-D6BE8DF6EBA1}" destId="{DBA7677E-73E1-49D2-9EED-0AFFFCA12A81}" srcOrd="0" destOrd="0" presId="urn:microsoft.com/office/officeart/2005/8/layout/process1"/>
    <dgm:cxn modelId="{D134F469-BE24-498F-8615-ADE5E18E1099}" srcId="{CC02CA1D-6D87-410C-B13C-1A284726FB91}" destId="{81FDF015-1E3D-4239-833E-6EA5087B7E11}" srcOrd="1" destOrd="0" parTransId="{978F08BA-CAD0-4FE3-8B8C-4977D3BB14A8}" sibTransId="{93CAACC0-7033-437D-87F5-72838FCA4713}"/>
    <dgm:cxn modelId="{388AABA9-984A-43C3-ACC8-B88101566915}" type="presOf" srcId="{93CAACC0-7033-437D-87F5-72838FCA4713}" destId="{5F81AB45-2560-41D7-8CF7-47475A5C7673}" srcOrd="0" destOrd="0" presId="urn:microsoft.com/office/officeart/2005/8/layout/process1"/>
    <dgm:cxn modelId="{53BCEFD8-275C-44C1-B8AC-728D8C2D5D1B}" srcId="{CC02CA1D-6D87-410C-B13C-1A284726FB91}" destId="{C4CA2E0B-2DC8-4985-B055-D6BE8DF6EBA1}" srcOrd="0" destOrd="0" parTransId="{FEE191A0-C5EA-45FC-A13F-0A1BF2A5C616}" sibTransId="{E823D65E-9765-4FA8-BE4E-F9A80104DDC0}"/>
    <dgm:cxn modelId="{509BDC7B-9D68-4CFF-BF20-5E0BB2233EDB}" type="presOf" srcId="{81FDF015-1E3D-4239-833E-6EA5087B7E11}" destId="{3FE0F185-1BC2-4DAC-81B1-23F1B2A0240E}" srcOrd="0" destOrd="0" presId="urn:microsoft.com/office/officeart/2005/8/layout/process1"/>
    <dgm:cxn modelId="{1630C26D-9719-4C80-93FB-F88A59EF1687}" type="presOf" srcId="{E823D65E-9765-4FA8-BE4E-F9A80104DDC0}" destId="{78E7EB4B-80A4-401F-8E30-9431B555EBE8}" srcOrd="1" destOrd="0" presId="urn:microsoft.com/office/officeart/2005/8/layout/process1"/>
    <dgm:cxn modelId="{F2B0840D-E5B4-4141-922D-C4E4E75DD835}" type="presOf" srcId="{E823D65E-9765-4FA8-BE4E-F9A80104DDC0}" destId="{C2F6A9E7-2264-4310-99BC-ED5E0A493BC1}" srcOrd="0" destOrd="0" presId="urn:microsoft.com/office/officeart/2005/8/layout/process1"/>
    <dgm:cxn modelId="{F4E1A28E-E4F8-45E9-AB0A-F99E7F060173}" type="presOf" srcId="{93CAACC0-7033-437D-87F5-72838FCA4713}" destId="{BEAA6909-0537-449B-BAB7-F16B74A79703}" srcOrd="1" destOrd="0" presId="urn:microsoft.com/office/officeart/2005/8/layout/process1"/>
    <dgm:cxn modelId="{76BC4231-21FC-4E77-93D3-6131DE3DBA4F}" srcId="{CC02CA1D-6D87-410C-B13C-1A284726FB91}" destId="{8A5E10DA-0B5D-4BF9-97A9-FE65D0D262AA}" srcOrd="2" destOrd="0" parTransId="{7B340F08-7C8E-4F53-B77E-AF1D9ADE5BBA}" sibTransId="{EE250B98-3671-45D9-8345-D42271CB5C2B}"/>
    <dgm:cxn modelId="{59C9B8F6-9780-4B8E-A05D-589248F12218}" type="presOf" srcId="{8A5E10DA-0B5D-4BF9-97A9-FE65D0D262AA}" destId="{4141EEC2-9C8C-4D72-89BE-AE22E1DF6CDF}" srcOrd="0" destOrd="0" presId="urn:microsoft.com/office/officeart/2005/8/layout/process1"/>
    <dgm:cxn modelId="{3C5081D6-6848-463C-8D09-52DD1E38802F}" type="presParOf" srcId="{B901F3B8-5222-4F1C-9540-7563A7897C85}" destId="{DBA7677E-73E1-49D2-9EED-0AFFFCA12A81}" srcOrd="0" destOrd="0" presId="urn:microsoft.com/office/officeart/2005/8/layout/process1"/>
    <dgm:cxn modelId="{751C6254-23FE-4DCA-8D66-42C496C1C825}" type="presParOf" srcId="{B901F3B8-5222-4F1C-9540-7563A7897C85}" destId="{C2F6A9E7-2264-4310-99BC-ED5E0A493BC1}" srcOrd="1" destOrd="0" presId="urn:microsoft.com/office/officeart/2005/8/layout/process1"/>
    <dgm:cxn modelId="{22196018-640C-4FD1-8A3E-EC928C430F87}" type="presParOf" srcId="{C2F6A9E7-2264-4310-99BC-ED5E0A493BC1}" destId="{78E7EB4B-80A4-401F-8E30-9431B555EBE8}" srcOrd="0" destOrd="0" presId="urn:microsoft.com/office/officeart/2005/8/layout/process1"/>
    <dgm:cxn modelId="{72C32BA0-C33A-4384-8B5A-24C62C4F9163}" type="presParOf" srcId="{B901F3B8-5222-4F1C-9540-7563A7897C85}" destId="{3FE0F185-1BC2-4DAC-81B1-23F1B2A0240E}" srcOrd="2" destOrd="0" presId="urn:microsoft.com/office/officeart/2005/8/layout/process1"/>
    <dgm:cxn modelId="{9C6CCCB3-CB8B-45EC-A6C0-C54E6C5C07F4}" type="presParOf" srcId="{B901F3B8-5222-4F1C-9540-7563A7897C85}" destId="{5F81AB45-2560-41D7-8CF7-47475A5C7673}" srcOrd="3" destOrd="0" presId="urn:microsoft.com/office/officeart/2005/8/layout/process1"/>
    <dgm:cxn modelId="{BC6C3819-E041-4DAB-8FDB-160B0A2251EC}" type="presParOf" srcId="{5F81AB45-2560-41D7-8CF7-47475A5C7673}" destId="{BEAA6909-0537-449B-BAB7-F16B74A79703}" srcOrd="0" destOrd="0" presId="urn:microsoft.com/office/officeart/2005/8/layout/process1"/>
    <dgm:cxn modelId="{AFE8B9F6-0011-4D3E-8290-EF6212CEAF0A}" type="presParOf" srcId="{B901F3B8-5222-4F1C-9540-7563A7897C85}" destId="{4141EEC2-9C8C-4D72-89BE-AE22E1DF6CD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6BD00F-1D94-4335-8D3A-F9E1AC569459}" type="doc">
      <dgm:prSet loTypeId="urn:microsoft.com/office/officeart/2005/8/layout/hierarchy6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0C94E9F-9720-4505-81FD-8BAB79363926}">
      <dgm:prSet phldrT="[Текст]"/>
      <dgm:spPr/>
      <dgm:t>
        <a:bodyPr/>
        <a:lstStyle/>
        <a:p>
          <a:r>
            <a:rPr lang="ru-RU" dirty="0" smtClean="0"/>
            <a:t>План</a:t>
          </a:r>
          <a:endParaRPr lang="ru-RU" dirty="0"/>
        </a:p>
      </dgm:t>
    </dgm:pt>
    <dgm:pt modelId="{4ADD63AE-C465-4683-B231-5F26F819C2B4}" type="parTrans" cxnId="{74763BFA-2BA6-4A17-B030-763821DC7863}">
      <dgm:prSet/>
      <dgm:spPr/>
      <dgm:t>
        <a:bodyPr/>
        <a:lstStyle/>
        <a:p>
          <a:endParaRPr lang="ru-RU"/>
        </a:p>
      </dgm:t>
    </dgm:pt>
    <dgm:pt modelId="{71061DC0-6F72-4E00-B54F-2C6C9CF27F2B}" type="sibTrans" cxnId="{74763BFA-2BA6-4A17-B030-763821DC7863}">
      <dgm:prSet/>
      <dgm:spPr/>
      <dgm:t>
        <a:bodyPr/>
        <a:lstStyle/>
        <a:p>
          <a:endParaRPr lang="ru-RU"/>
        </a:p>
      </dgm:t>
    </dgm:pt>
    <dgm:pt modelId="{50F50538-20B8-43E2-97A6-E84694426536}">
      <dgm:prSet phldrT="[Текст]"/>
      <dgm:spPr/>
      <dgm:t>
        <a:bodyPr/>
        <a:lstStyle/>
        <a:p>
          <a:r>
            <a:rPr lang="ru-RU" dirty="0" smtClean="0"/>
            <a:t>Факт </a:t>
          </a:r>
        </a:p>
        <a:p>
          <a:r>
            <a:rPr lang="ru-RU" dirty="0" smtClean="0"/>
            <a:t>А</a:t>
          </a:r>
          <a:endParaRPr lang="ru-RU" dirty="0"/>
        </a:p>
      </dgm:t>
    </dgm:pt>
    <dgm:pt modelId="{9C68C302-7A35-49CA-ADBE-CBC07551A00A}" type="parTrans" cxnId="{0A5CC409-0163-46F0-9B87-84D7F7EDE2F2}">
      <dgm:prSet/>
      <dgm:spPr/>
      <dgm:t>
        <a:bodyPr/>
        <a:lstStyle/>
        <a:p>
          <a:endParaRPr lang="ru-RU"/>
        </a:p>
      </dgm:t>
    </dgm:pt>
    <dgm:pt modelId="{662F5772-C63B-4950-B3D5-EF943FA9B521}" type="sibTrans" cxnId="{0A5CC409-0163-46F0-9B87-84D7F7EDE2F2}">
      <dgm:prSet/>
      <dgm:spPr/>
      <dgm:t>
        <a:bodyPr/>
        <a:lstStyle/>
        <a:p>
          <a:endParaRPr lang="ru-RU"/>
        </a:p>
      </dgm:t>
    </dgm:pt>
    <dgm:pt modelId="{915EFF40-DF62-493B-B046-42027F88F01D}">
      <dgm:prSet phldrT="[Текст]"/>
      <dgm:spPr/>
      <dgm:t>
        <a:bodyPr/>
        <a:lstStyle/>
        <a:p>
          <a:r>
            <a:rPr lang="ru-RU" dirty="0" smtClean="0"/>
            <a:t>…</a:t>
          </a:r>
          <a:endParaRPr lang="ru-RU" dirty="0"/>
        </a:p>
      </dgm:t>
    </dgm:pt>
    <dgm:pt modelId="{BB4C8DD4-1A13-4243-A3A3-04D69D6AECD7}" type="parTrans" cxnId="{5D801292-0ADE-4C2D-95F7-F2A8585A351F}">
      <dgm:prSet/>
      <dgm:spPr/>
      <dgm:t>
        <a:bodyPr/>
        <a:lstStyle/>
        <a:p>
          <a:endParaRPr lang="ru-RU"/>
        </a:p>
      </dgm:t>
    </dgm:pt>
    <dgm:pt modelId="{60EE0B7F-8603-455E-95AB-BF41D4ED7ACD}" type="sibTrans" cxnId="{5D801292-0ADE-4C2D-95F7-F2A8585A351F}">
      <dgm:prSet/>
      <dgm:spPr/>
      <dgm:t>
        <a:bodyPr/>
        <a:lstStyle/>
        <a:p>
          <a:endParaRPr lang="ru-RU"/>
        </a:p>
      </dgm:t>
    </dgm:pt>
    <dgm:pt modelId="{85D0F3C4-3820-4950-B692-EB394D775C02}">
      <dgm:prSet phldrT="[Текст]"/>
      <dgm:spPr/>
      <dgm:t>
        <a:bodyPr/>
        <a:lstStyle/>
        <a:p>
          <a:r>
            <a:rPr lang="ru-RU" dirty="0" smtClean="0"/>
            <a:t>…</a:t>
          </a:r>
          <a:endParaRPr lang="ru-RU" dirty="0"/>
        </a:p>
      </dgm:t>
    </dgm:pt>
    <dgm:pt modelId="{5BF65B14-6711-4F70-87FF-F3B2054E02D0}" type="parTrans" cxnId="{12E47603-7985-4E7F-9A0C-9F9406F5F3C1}">
      <dgm:prSet/>
      <dgm:spPr/>
      <dgm:t>
        <a:bodyPr/>
        <a:lstStyle/>
        <a:p>
          <a:endParaRPr lang="ru-RU"/>
        </a:p>
      </dgm:t>
    </dgm:pt>
    <dgm:pt modelId="{5A70C548-07B8-423B-A222-D84F7E62CCA8}" type="sibTrans" cxnId="{12E47603-7985-4E7F-9A0C-9F9406F5F3C1}">
      <dgm:prSet/>
      <dgm:spPr/>
      <dgm:t>
        <a:bodyPr/>
        <a:lstStyle/>
        <a:p>
          <a:endParaRPr lang="ru-RU"/>
        </a:p>
      </dgm:t>
    </dgm:pt>
    <dgm:pt modelId="{63C47C25-3484-4BD1-A48C-3ADC4C23764F}">
      <dgm:prSet phldrT="[Текст]"/>
      <dgm:spPr/>
      <dgm:t>
        <a:bodyPr/>
        <a:lstStyle/>
        <a:p>
          <a:r>
            <a:rPr lang="ru-RU" dirty="0" smtClean="0"/>
            <a:t>Факт</a:t>
          </a:r>
        </a:p>
        <a:p>
          <a:r>
            <a:rPr lang="ru-RU" dirty="0" smtClean="0"/>
            <a:t>Б</a:t>
          </a:r>
          <a:endParaRPr lang="ru-RU" dirty="0"/>
        </a:p>
      </dgm:t>
    </dgm:pt>
    <dgm:pt modelId="{75957675-CC1C-445D-8556-D0AB0CE047EC}" type="parTrans" cxnId="{8A4E5F55-4A55-4271-A5E3-7278FC929071}">
      <dgm:prSet/>
      <dgm:spPr/>
      <dgm:t>
        <a:bodyPr/>
        <a:lstStyle/>
        <a:p>
          <a:endParaRPr lang="ru-RU"/>
        </a:p>
      </dgm:t>
    </dgm:pt>
    <dgm:pt modelId="{2422347E-8DC5-4FE8-819D-6C2B5078E3CB}" type="sibTrans" cxnId="{8A4E5F55-4A55-4271-A5E3-7278FC929071}">
      <dgm:prSet/>
      <dgm:spPr/>
      <dgm:t>
        <a:bodyPr/>
        <a:lstStyle/>
        <a:p>
          <a:endParaRPr lang="ru-RU"/>
        </a:p>
      </dgm:t>
    </dgm:pt>
    <dgm:pt modelId="{EDFB9B0E-865F-4F14-9C0E-CA55A85B96D9}">
      <dgm:prSet phldrT="[Текст]"/>
      <dgm:spPr/>
      <dgm:t>
        <a:bodyPr/>
        <a:lstStyle/>
        <a:p>
          <a:r>
            <a:rPr lang="ru-RU" dirty="0" smtClean="0"/>
            <a:t>…</a:t>
          </a:r>
          <a:endParaRPr lang="ru-RU" dirty="0"/>
        </a:p>
      </dgm:t>
    </dgm:pt>
    <dgm:pt modelId="{821D14DB-8E6F-440E-BC26-5C366E02AB2C}" type="parTrans" cxnId="{24860C85-8148-4FDE-B4DE-B36665BF2BE9}">
      <dgm:prSet/>
      <dgm:spPr/>
      <dgm:t>
        <a:bodyPr/>
        <a:lstStyle/>
        <a:p>
          <a:endParaRPr lang="ru-RU"/>
        </a:p>
      </dgm:t>
    </dgm:pt>
    <dgm:pt modelId="{7C9BCBE9-22BE-445B-AC0E-18391994431F}" type="sibTrans" cxnId="{24860C85-8148-4FDE-B4DE-B36665BF2BE9}">
      <dgm:prSet/>
      <dgm:spPr/>
      <dgm:t>
        <a:bodyPr/>
        <a:lstStyle/>
        <a:p>
          <a:endParaRPr lang="ru-RU"/>
        </a:p>
      </dgm:t>
    </dgm:pt>
    <dgm:pt modelId="{88371993-AE9D-40AB-AE3C-4F6ECDBE1FC7}">
      <dgm:prSet phldrT="[Текст]"/>
      <dgm:spPr/>
      <dgm:t>
        <a:bodyPr/>
        <a:lstStyle/>
        <a:p>
          <a:r>
            <a:rPr lang="ru-RU" dirty="0" smtClean="0"/>
            <a:t>Учет конкретной ситуации</a:t>
          </a:r>
          <a:endParaRPr lang="ru-RU" dirty="0"/>
        </a:p>
      </dgm:t>
    </dgm:pt>
    <dgm:pt modelId="{8C0E6F0A-6CF2-4839-A5A7-11C34AE35022}" type="sibTrans" cxnId="{A937B402-BA82-4ABE-B863-774AAD785E65}">
      <dgm:prSet/>
      <dgm:spPr/>
      <dgm:t>
        <a:bodyPr/>
        <a:lstStyle/>
        <a:p>
          <a:endParaRPr lang="ru-RU"/>
        </a:p>
      </dgm:t>
    </dgm:pt>
    <dgm:pt modelId="{0DFF98C0-0675-4E15-923B-2BCC9C505E03}" type="parTrans" cxnId="{A937B402-BA82-4ABE-B863-774AAD785E65}">
      <dgm:prSet/>
      <dgm:spPr/>
      <dgm:t>
        <a:bodyPr/>
        <a:lstStyle/>
        <a:p>
          <a:endParaRPr lang="ru-RU"/>
        </a:p>
      </dgm:t>
    </dgm:pt>
    <dgm:pt modelId="{0B3CAAA2-50F5-4516-B2ED-CFA85191E24F}">
      <dgm:prSet phldrT="[Текст]"/>
      <dgm:spPr/>
      <dgm:t>
        <a:bodyPr/>
        <a:lstStyle/>
        <a:p>
          <a:r>
            <a:rPr lang="ru-RU" dirty="0" smtClean="0"/>
            <a:t>Изменение условий</a:t>
          </a:r>
          <a:endParaRPr lang="ru-RU" dirty="0"/>
        </a:p>
      </dgm:t>
    </dgm:pt>
    <dgm:pt modelId="{D4082EB3-505C-4E90-9456-D624A5E8AC46}" type="sibTrans" cxnId="{84FE21F2-1B29-4C9E-850B-A97859CED4A9}">
      <dgm:prSet/>
      <dgm:spPr/>
      <dgm:t>
        <a:bodyPr/>
        <a:lstStyle/>
        <a:p>
          <a:endParaRPr lang="ru-RU"/>
        </a:p>
      </dgm:t>
    </dgm:pt>
    <dgm:pt modelId="{7F0DCAD6-F202-4AD4-B5B2-FF113A193F1E}" type="parTrans" cxnId="{84FE21F2-1B29-4C9E-850B-A97859CED4A9}">
      <dgm:prSet/>
      <dgm:spPr/>
      <dgm:t>
        <a:bodyPr/>
        <a:lstStyle/>
        <a:p>
          <a:endParaRPr lang="ru-RU"/>
        </a:p>
      </dgm:t>
    </dgm:pt>
    <dgm:pt modelId="{CEC4B63B-8DAD-466F-8576-06E765F17C84}" type="pres">
      <dgm:prSet presAssocID="{276BD00F-1D94-4335-8D3A-F9E1AC56945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0B5F4F-C7C1-442C-AB78-8E4311BD3373}" type="pres">
      <dgm:prSet presAssocID="{276BD00F-1D94-4335-8D3A-F9E1AC569459}" presName="hierFlow" presStyleCnt="0"/>
      <dgm:spPr/>
    </dgm:pt>
    <dgm:pt modelId="{FE65634C-D9E1-4898-908B-C8E7B24D4D5A}" type="pres">
      <dgm:prSet presAssocID="{276BD00F-1D94-4335-8D3A-F9E1AC569459}" presName="firstBuf" presStyleCnt="0"/>
      <dgm:spPr/>
    </dgm:pt>
    <dgm:pt modelId="{6C498535-C4B2-4560-818B-6315F144D0F3}" type="pres">
      <dgm:prSet presAssocID="{276BD00F-1D94-4335-8D3A-F9E1AC56945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1C0E07B-8861-43BC-9F25-27F74A06938D}" type="pres">
      <dgm:prSet presAssocID="{30C94E9F-9720-4505-81FD-8BAB79363926}" presName="Name14" presStyleCnt="0"/>
      <dgm:spPr/>
    </dgm:pt>
    <dgm:pt modelId="{7A6DA0AA-2B1D-4E5D-9941-1E14CA99EF97}" type="pres">
      <dgm:prSet presAssocID="{30C94E9F-9720-4505-81FD-8BAB7936392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7D84E2-B2C1-4CA4-B1D1-4123CD29BCEF}" type="pres">
      <dgm:prSet presAssocID="{30C94E9F-9720-4505-81FD-8BAB79363926}" presName="hierChild2" presStyleCnt="0"/>
      <dgm:spPr/>
    </dgm:pt>
    <dgm:pt modelId="{8C073828-7D9A-4D79-8711-31B8F20829C6}" type="pres">
      <dgm:prSet presAssocID="{9C68C302-7A35-49CA-ADBE-CBC07551A00A}" presName="Name19" presStyleLbl="parChTrans1D2" presStyleIdx="0" presStyleCnt="2"/>
      <dgm:spPr/>
      <dgm:t>
        <a:bodyPr/>
        <a:lstStyle/>
        <a:p>
          <a:endParaRPr lang="ru-RU"/>
        </a:p>
      </dgm:t>
    </dgm:pt>
    <dgm:pt modelId="{8FD85ECB-A1B7-40A0-814D-E96C4EB19D85}" type="pres">
      <dgm:prSet presAssocID="{50F50538-20B8-43E2-97A6-E84694426536}" presName="Name21" presStyleCnt="0"/>
      <dgm:spPr/>
    </dgm:pt>
    <dgm:pt modelId="{0EC84E8C-2D7C-4E86-A4D9-B8D3CCD1AA47}" type="pres">
      <dgm:prSet presAssocID="{50F50538-20B8-43E2-97A6-E84694426536}" presName="level2Shape" presStyleLbl="node2" presStyleIdx="0" presStyleCnt="2"/>
      <dgm:spPr/>
      <dgm:t>
        <a:bodyPr/>
        <a:lstStyle/>
        <a:p>
          <a:endParaRPr lang="ru-RU"/>
        </a:p>
      </dgm:t>
    </dgm:pt>
    <dgm:pt modelId="{35EDEBB5-4429-465C-9BDE-0EF68F8E184C}" type="pres">
      <dgm:prSet presAssocID="{50F50538-20B8-43E2-97A6-E84694426536}" presName="hierChild3" presStyleCnt="0"/>
      <dgm:spPr/>
    </dgm:pt>
    <dgm:pt modelId="{DA1ABC4A-C4AB-4FC9-AB42-CAAC2B642D97}" type="pres">
      <dgm:prSet presAssocID="{BB4C8DD4-1A13-4243-A3A3-04D69D6AECD7}" presName="Name19" presStyleLbl="parChTrans1D3" presStyleIdx="0" presStyleCnt="3"/>
      <dgm:spPr/>
      <dgm:t>
        <a:bodyPr/>
        <a:lstStyle/>
        <a:p>
          <a:endParaRPr lang="ru-RU"/>
        </a:p>
      </dgm:t>
    </dgm:pt>
    <dgm:pt modelId="{B9004EF2-369F-474B-902D-4EAE387C9728}" type="pres">
      <dgm:prSet presAssocID="{915EFF40-DF62-493B-B046-42027F88F01D}" presName="Name21" presStyleCnt="0"/>
      <dgm:spPr/>
    </dgm:pt>
    <dgm:pt modelId="{A1512A0F-01D8-484E-9749-4295742B8F99}" type="pres">
      <dgm:prSet presAssocID="{915EFF40-DF62-493B-B046-42027F88F01D}" presName="level2Shape" presStyleLbl="node3" presStyleIdx="0" presStyleCnt="3"/>
      <dgm:spPr/>
      <dgm:t>
        <a:bodyPr/>
        <a:lstStyle/>
        <a:p>
          <a:endParaRPr lang="ru-RU"/>
        </a:p>
      </dgm:t>
    </dgm:pt>
    <dgm:pt modelId="{E0BB444D-A942-432F-85B4-FD68E690AD8F}" type="pres">
      <dgm:prSet presAssocID="{915EFF40-DF62-493B-B046-42027F88F01D}" presName="hierChild3" presStyleCnt="0"/>
      <dgm:spPr/>
    </dgm:pt>
    <dgm:pt modelId="{06C4BC3A-B971-44B5-B394-C4BE35FCBB11}" type="pres">
      <dgm:prSet presAssocID="{5BF65B14-6711-4F70-87FF-F3B2054E02D0}" presName="Name19" presStyleLbl="parChTrans1D3" presStyleIdx="1" presStyleCnt="3"/>
      <dgm:spPr/>
      <dgm:t>
        <a:bodyPr/>
        <a:lstStyle/>
        <a:p>
          <a:endParaRPr lang="ru-RU"/>
        </a:p>
      </dgm:t>
    </dgm:pt>
    <dgm:pt modelId="{8E0FB8CF-806E-4572-AA35-AA9890B533FB}" type="pres">
      <dgm:prSet presAssocID="{85D0F3C4-3820-4950-B692-EB394D775C02}" presName="Name21" presStyleCnt="0"/>
      <dgm:spPr/>
    </dgm:pt>
    <dgm:pt modelId="{31285859-7344-4E3B-B5B8-9B241D610940}" type="pres">
      <dgm:prSet presAssocID="{85D0F3C4-3820-4950-B692-EB394D775C02}" presName="level2Shape" presStyleLbl="node3" presStyleIdx="1" presStyleCnt="3"/>
      <dgm:spPr/>
      <dgm:t>
        <a:bodyPr/>
        <a:lstStyle/>
        <a:p>
          <a:endParaRPr lang="ru-RU"/>
        </a:p>
      </dgm:t>
    </dgm:pt>
    <dgm:pt modelId="{4A82F4C4-08F1-4F02-818D-BD16C3A4F7D4}" type="pres">
      <dgm:prSet presAssocID="{85D0F3C4-3820-4950-B692-EB394D775C02}" presName="hierChild3" presStyleCnt="0"/>
      <dgm:spPr/>
    </dgm:pt>
    <dgm:pt modelId="{EEED9990-E086-4181-84BF-C438897BE156}" type="pres">
      <dgm:prSet presAssocID="{75957675-CC1C-445D-8556-D0AB0CE047EC}" presName="Name19" presStyleLbl="parChTrans1D2" presStyleIdx="1" presStyleCnt="2"/>
      <dgm:spPr/>
      <dgm:t>
        <a:bodyPr/>
        <a:lstStyle/>
        <a:p>
          <a:endParaRPr lang="ru-RU"/>
        </a:p>
      </dgm:t>
    </dgm:pt>
    <dgm:pt modelId="{9603885A-D903-4F20-88BC-BD6AC8C9A0E3}" type="pres">
      <dgm:prSet presAssocID="{63C47C25-3484-4BD1-A48C-3ADC4C23764F}" presName="Name21" presStyleCnt="0"/>
      <dgm:spPr/>
    </dgm:pt>
    <dgm:pt modelId="{5FD695E1-2F54-4EC7-AE79-037A1FBAE927}" type="pres">
      <dgm:prSet presAssocID="{63C47C25-3484-4BD1-A48C-3ADC4C23764F}" presName="level2Shape" presStyleLbl="node2" presStyleIdx="1" presStyleCnt="2"/>
      <dgm:spPr/>
      <dgm:t>
        <a:bodyPr/>
        <a:lstStyle/>
        <a:p>
          <a:endParaRPr lang="ru-RU"/>
        </a:p>
      </dgm:t>
    </dgm:pt>
    <dgm:pt modelId="{FE4C83E9-B581-4309-B51F-9D6D96AE75D6}" type="pres">
      <dgm:prSet presAssocID="{63C47C25-3484-4BD1-A48C-3ADC4C23764F}" presName="hierChild3" presStyleCnt="0"/>
      <dgm:spPr/>
    </dgm:pt>
    <dgm:pt modelId="{FE2D87D8-7045-4BC5-A8FD-7E54C46FBBE7}" type="pres">
      <dgm:prSet presAssocID="{821D14DB-8E6F-440E-BC26-5C366E02AB2C}" presName="Name19" presStyleLbl="parChTrans1D3" presStyleIdx="2" presStyleCnt="3"/>
      <dgm:spPr/>
      <dgm:t>
        <a:bodyPr/>
        <a:lstStyle/>
        <a:p>
          <a:endParaRPr lang="ru-RU"/>
        </a:p>
      </dgm:t>
    </dgm:pt>
    <dgm:pt modelId="{4A30D3A2-75C4-4259-A6D4-E4E7F9117281}" type="pres">
      <dgm:prSet presAssocID="{EDFB9B0E-865F-4F14-9C0E-CA55A85B96D9}" presName="Name21" presStyleCnt="0"/>
      <dgm:spPr/>
    </dgm:pt>
    <dgm:pt modelId="{123CDD3D-C4EE-4ADD-86A1-E16C8B6483BE}" type="pres">
      <dgm:prSet presAssocID="{EDFB9B0E-865F-4F14-9C0E-CA55A85B96D9}" presName="level2Shape" presStyleLbl="node3" presStyleIdx="2" presStyleCnt="3"/>
      <dgm:spPr/>
      <dgm:t>
        <a:bodyPr/>
        <a:lstStyle/>
        <a:p>
          <a:endParaRPr lang="ru-RU"/>
        </a:p>
      </dgm:t>
    </dgm:pt>
    <dgm:pt modelId="{5FF035DE-4705-4BDA-8073-3EF8248AEB88}" type="pres">
      <dgm:prSet presAssocID="{EDFB9B0E-865F-4F14-9C0E-CA55A85B96D9}" presName="hierChild3" presStyleCnt="0"/>
      <dgm:spPr/>
    </dgm:pt>
    <dgm:pt modelId="{1F2AFB7D-F91E-4572-BB57-FA7DDD8FA59C}" type="pres">
      <dgm:prSet presAssocID="{276BD00F-1D94-4335-8D3A-F9E1AC569459}" presName="bgShapesFlow" presStyleCnt="0"/>
      <dgm:spPr/>
    </dgm:pt>
    <dgm:pt modelId="{5BF58DC6-48C6-48D7-87AE-88BD6A43C535}" type="pres">
      <dgm:prSet presAssocID="{0B3CAAA2-50F5-4516-B2ED-CFA85191E24F}" presName="rectComp" presStyleCnt="0"/>
      <dgm:spPr/>
    </dgm:pt>
    <dgm:pt modelId="{EDE9BD21-268F-44C0-B02C-3CF8ED76E00C}" type="pres">
      <dgm:prSet presAssocID="{0B3CAAA2-50F5-4516-B2ED-CFA85191E24F}" presName="bgRect" presStyleLbl="bgShp" presStyleIdx="0" presStyleCnt="2" custLinFactY="15964" custLinFactNeighborX="1001" custLinFactNeighborY="100000"/>
      <dgm:spPr/>
      <dgm:t>
        <a:bodyPr/>
        <a:lstStyle/>
        <a:p>
          <a:endParaRPr lang="ru-RU"/>
        </a:p>
      </dgm:t>
    </dgm:pt>
    <dgm:pt modelId="{732B6BD1-81D1-4301-BCB5-8617851B805C}" type="pres">
      <dgm:prSet presAssocID="{0B3CAAA2-50F5-4516-B2ED-CFA85191E24F}" presName="bgRectTx" presStyleLbl="bgShp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2E03B-E901-483F-8A67-A22264571943}" type="pres">
      <dgm:prSet presAssocID="{0B3CAAA2-50F5-4516-B2ED-CFA85191E24F}" presName="spComp" presStyleCnt="0"/>
      <dgm:spPr/>
    </dgm:pt>
    <dgm:pt modelId="{4CA2937A-35EA-43CA-B116-F9010648A262}" type="pres">
      <dgm:prSet presAssocID="{0B3CAAA2-50F5-4516-B2ED-CFA85191E24F}" presName="vSp" presStyleCnt="0"/>
      <dgm:spPr/>
    </dgm:pt>
    <dgm:pt modelId="{23253EC1-82FD-475F-A212-B045D05A26BD}" type="pres">
      <dgm:prSet presAssocID="{88371993-AE9D-40AB-AE3C-4F6ECDBE1FC7}" presName="rectComp" presStyleCnt="0"/>
      <dgm:spPr/>
    </dgm:pt>
    <dgm:pt modelId="{7B16125A-4EE1-4221-8AA3-020F32537FD6}" type="pres">
      <dgm:prSet presAssocID="{88371993-AE9D-40AB-AE3C-4F6ECDBE1FC7}" presName="bgRect" presStyleLbl="bgShp" presStyleIdx="1" presStyleCnt="2" custLinFactY="21003" custLinFactNeighborX="126" custLinFactNeighborY="100000"/>
      <dgm:spPr/>
      <dgm:t>
        <a:bodyPr/>
        <a:lstStyle/>
        <a:p>
          <a:endParaRPr lang="ru-RU"/>
        </a:p>
      </dgm:t>
    </dgm:pt>
    <dgm:pt modelId="{115710FE-9077-4A44-95E4-AFF960ECB493}" type="pres">
      <dgm:prSet presAssocID="{88371993-AE9D-40AB-AE3C-4F6ECDBE1FC7}" presName="bgRectTx" presStyleLbl="bgShp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763BFA-2BA6-4A17-B030-763821DC7863}" srcId="{276BD00F-1D94-4335-8D3A-F9E1AC569459}" destId="{30C94E9F-9720-4505-81FD-8BAB79363926}" srcOrd="0" destOrd="0" parTransId="{4ADD63AE-C465-4683-B231-5F26F819C2B4}" sibTransId="{71061DC0-6F72-4E00-B54F-2C6C9CF27F2B}"/>
    <dgm:cxn modelId="{9B5A0163-37E4-42FE-9074-A9FE5D0D7148}" type="presOf" srcId="{75957675-CC1C-445D-8556-D0AB0CE047EC}" destId="{EEED9990-E086-4181-84BF-C438897BE156}" srcOrd="0" destOrd="0" presId="urn:microsoft.com/office/officeart/2005/8/layout/hierarchy6"/>
    <dgm:cxn modelId="{24860C85-8148-4FDE-B4DE-B36665BF2BE9}" srcId="{63C47C25-3484-4BD1-A48C-3ADC4C23764F}" destId="{EDFB9B0E-865F-4F14-9C0E-CA55A85B96D9}" srcOrd="0" destOrd="0" parTransId="{821D14DB-8E6F-440E-BC26-5C366E02AB2C}" sibTransId="{7C9BCBE9-22BE-445B-AC0E-18391994431F}"/>
    <dgm:cxn modelId="{A937B402-BA82-4ABE-B863-774AAD785E65}" srcId="{276BD00F-1D94-4335-8D3A-F9E1AC569459}" destId="{88371993-AE9D-40AB-AE3C-4F6ECDBE1FC7}" srcOrd="2" destOrd="0" parTransId="{0DFF98C0-0675-4E15-923B-2BCC9C505E03}" sibTransId="{8C0E6F0A-6CF2-4839-A5A7-11C34AE35022}"/>
    <dgm:cxn modelId="{8B57EF70-7612-4669-8EBC-E6530232D32E}" type="presOf" srcId="{88371993-AE9D-40AB-AE3C-4F6ECDBE1FC7}" destId="{7B16125A-4EE1-4221-8AA3-020F32537FD6}" srcOrd="0" destOrd="0" presId="urn:microsoft.com/office/officeart/2005/8/layout/hierarchy6"/>
    <dgm:cxn modelId="{CF097BDC-C047-467C-AC4D-ECF1AE3D7970}" type="presOf" srcId="{821D14DB-8E6F-440E-BC26-5C366E02AB2C}" destId="{FE2D87D8-7045-4BC5-A8FD-7E54C46FBBE7}" srcOrd="0" destOrd="0" presId="urn:microsoft.com/office/officeart/2005/8/layout/hierarchy6"/>
    <dgm:cxn modelId="{0A5CC409-0163-46F0-9B87-84D7F7EDE2F2}" srcId="{30C94E9F-9720-4505-81FD-8BAB79363926}" destId="{50F50538-20B8-43E2-97A6-E84694426536}" srcOrd="0" destOrd="0" parTransId="{9C68C302-7A35-49CA-ADBE-CBC07551A00A}" sibTransId="{662F5772-C63B-4950-B3D5-EF943FA9B521}"/>
    <dgm:cxn modelId="{8A4E5F55-4A55-4271-A5E3-7278FC929071}" srcId="{30C94E9F-9720-4505-81FD-8BAB79363926}" destId="{63C47C25-3484-4BD1-A48C-3ADC4C23764F}" srcOrd="1" destOrd="0" parTransId="{75957675-CC1C-445D-8556-D0AB0CE047EC}" sibTransId="{2422347E-8DC5-4FE8-819D-6C2B5078E3CB}"/>
    <dgm:cxn modelId="{1A8D2F3D-B3D3-43D0-93F1-5C7C7C7C9BAB}" type="presOf" srcId="{63C47C25-3484-4BD1-A48C-3ADC4C23764F}" destId="{5FD695E1-2F54-4EC7-AE79-037A1FBAE927}" srcOrd="0" destOrd="0" presId="urn:microsoft.com/office/officeart/2005/8/layout/hierarchy6"/>
    <dgm:cxn modelId="{4AB665FE-4757-44E1-9C5B-D896204C5FC1}" type="presOf" srcId="{85D0F3C4-3820-4950-B692-EB394D775C02}" destId="{31285859-7344-4E3B-B5B8-9B241D610940}" srcOrd="0" destOrd="0" presId="urn:microsoft.com/office/officeart/2005/8/layout/hierarchy6"/>
    <dgm:cxn modelId="{2B2EDDEF-671E-417F-91E0-748214B01E89}" type="presOf" srcId="{EDFB9B0E-865F-4F14-9C0E-CA55A85B96D9}" destId="{123CDD3D-C4EE-4ADD-86A1-E16C8B6483BE}" srcOrd="0" destOrd="0" presId="urn:microsoft.com/office/officeart/2005/8/layout/hierarchy6"/>
    <dgm:cxn modelId="{1D3D0BE7-884B-4A60-B1D9-7B7D516BC630}" type="presOf" srcId="{276BD00F-1D94-4335-8D3A-F9E1AC569459}" destId="{CEC4B63B-8DAD-466F-8576-06E765F17C84}" srcOrd="0" destOrd="0" presId="urn:microsoft.com/office/officeart/2005/8/layout/hierarchy6"/>
    <dgm:cxn modelId="{D16E3352-EF43-436C-B290-35916CEAA351}" type="presOf" srcId="{9C68C302-7A35-49CA-ADBE-CBC07551A00A}" destId="{8C073828-7D9A-4D79-8711-31B8F20829C6}" srcOrd="0" destOrd="0" presId="urn:microsoft.com/office/officeart/2005/8/layout/hierarchy6"/>
    <dgm:cxn modelId="{8FD149E7-266C-45F8-85AB-9B793F916FC6}" type="presOf" srcId="{0B3CAAA2-50F5-4516-B2ED-CFA85191E24F}" destId="{732B6BD1-81D1-4301-BCB5-8617851B805C}" srcOrd="1" destOrd="0" presId="urn:microsoft.com/office/officeart/2005/8/layout/hierarchy6"/>
    <dgm:cxn modelId="{2B40B777-2502-409C-9893-50632C920718}" type="presOf" srcId="{BB4C8DD4-1A13-4243-A3A3-04D69D6AECD7}" destId="{DA1ABC4A-C4AB-4FC9-AB42-CAAC2B642D97}" srcOrd="0" destOrd="0" presId="urn:microsoft.com/office/officeart/2005/8/layout/hierarchy6"/>
    <dgm:cxn modelId="{03342E98-40E6-47AE-AC5D-19181E1F6DCF}" type="presOf" srcId="{50F50538-20B8-43E2-97A6-E84694426536}" destId="{0EC84E8C-2D7C-4E86-A4D9-B8D3CCD1AA47}" srcOrd="0" destOrd="0" presId="urn:microsoft.com/office/officeart/2005/8/layout/hierarchy6"/>
    <dgm:cxn modelId="{12E47603-7985-4E7F-9A0C-9F9406F5F3C1}" srcId="{50F50538-20B8-43E2-97A6-E84694426536}" destId="{85D0F3C4-3820-4950-B692-EB394D775C02}" srcOrd="1" destOrd="0" parTransId="{5BF65B14-6711-4F70-87FF-F3B2054E02D0}" sibTransId="{5A70C548-07B8-423B-A222-D84F7E62CCA8}"/>
    <dgm:cxn modelId="{5D801292-0ADE-4C2D-95F7-F2A8585A351F}" srcId="{50F50538-20B8-43E2-97A6-E84694426536}" destId="{915EFF40-DF62-493B-B046-42027F88F01D}" srcOrd="0" destOrd="0" parTransId="{BB4C8DD4-1A13-4243-A3A3-04D69D6AECD7}" sibTransId="{60EE0B7F-8603-455E-95AB-BF41D4ED7ACD}"/>
    <dgm:cxn modelId="{BE34EAB0-09E0-4D1A-9621-7FA739F09742}" type="presOf" srcId="{30C94E9F-9720-4505-81FD-8BAB79363926}" destId="{7A6DA0AA-2B1D-4E5D-9941-1E14CA99EF97}" srcOrd="0" destOrd="0" presId="urn:microsoft.com/office/officeart/2005/8/layout/hierarchy6"/>
    <dgm:cxn modelId="{BF4ED637-86D9-4FC7-BDFF-73B6E6CEDD1D}" type="presOf" srcId="{88371993-AE9D-40AB-AE3C-4F6ECDBE1FC7}" destId="{115710FE-9077-4A44-95E4-AFF960ECB493}" srcOrd="1" destOrd="0" presId="urn:microsoft.com/office/officeart/2005/8/layout/hierarchy6"/>
    <dgm:cxn modelId="{84FE21F2-1B29-4C9E-850B-A97859CED4A9}" srcId="{276BD00F-1D94-4335-8D3A-F9E1AC569459}" destId="{0B3CAAA2-50F5-4516-B2ED-CFA85191E24F}" srcOrd="1" destOrd="0" parTransId="{7F0DCAD6-F202-4AD4-B5B2-FF113A193F1E}" sibTransId="{D4082EB3-505C-4E90-9456-D624A5E8AC46}"/>
    <dgm:cxn modelId="{913EB7C1-6966-4BEA-AB57-D0E7EB626837}" type="presOf" srcId="{915EFF40-DF62-493B-B046-42027F88F01D}" destId="{A1512A0F-01D8-484E-9749-4295742B8F99}" srcOrd="0" destOrd="0" presId="urn:microsoft.com/office/officeart/2005/8/layout/hierarchy6"/>
    <dgm:cxn modelId="{C8748E93-B840-4197-9C21-096EC4775A85}" type="presOf" srcId="{0B3CAAA2-50F5-4516-B2ED-CFA85191E24F}" destId="{EDE9BD21-268F-44C0-B02C-3CF8ED76E00C}" srcOrd="0" destOrd="0" presId="urn:microsoft.com/office/officeart/2005/8/layout/hierarchy6"/>
    <dgm:cxn modelId="{A3193F90-66CA-46F6-B664-EFEC56507EA1}" type="presOf" srcId="{5BF65B14-6711-4F70-87FF-F3B2054E02D0}" destId="{06C4BC3A-B971-44B5-B394-C4BE35FCBB11}" srcOrd="0" destOrd="0" presId="urn:microsoft.com/office/officeart/2005/8/layout/hierarchy6"/>
    <dgm:cxn modelId="{CF30A552-3694-4A77-85E2-1F6613FD4A0C}" type="presParOf" srcId="{CEC4B63B-8DAD-466F-8576-06E765F17C84}" destId="{E80B5F4F-C7C1-442C-AB78-8E4311BD3373}" srcOrd="0" destOrd="0" presId="urn:microsoft.com/office/officeart/2005/8/layout/hierarchy6"/>
    <dgm:cxn modelId="{67E2CFA8-EA39-472B-9EC6-CEF24644E759}" type="presParOf" srcId="{E80B5F4F-C7C1-442C-AB78-8E4311BD3373}" destId="{FE65634C-D9E1-4898-908B-C8E7B24D4D5A}" srcOrd="0" destOrd="0" presId="urn:microsoft.com/office/officeart/2005/8/layout/hierarchy6"/>
    <dgm:cxn modelId="{AE867203-DD57-47D7-8FEE-48A5F98AAF03}" type="presParOf" srcId="{E80B5F4F-C7C1-442C-AB78-8E4311BD3373}" destId="{6C498535-C4B2-4560-818B-6315F144D0F3}" srcOrd="1" destOrd="0" presId="urn:microsoft.com/office/officeart/2005/8/layout/hierarchy6"/>
    <dgm:cxn modelId="{D5DF52D2-E1F5-490B-9B2F-E32A26C82315}" type="presParOf" srcId="{6C498535-C4B2-4560-818B-6315F144D0F3}" destId="{91C0E07B-8861-43BC-9F25-27F74A06938D}" srcOrd="0" destOrd="0" presId="urn:microsoft.com/office/officeart/2005/8/layout/hierarchy6"/>
    <dgm:cxn modelId="{6CD3B7A3-A9AC-4050-A66B-8776A06BF8DE}" type="presParOf" srcId="{91C0E07B-8861-43BC-9F25-27F74A06938D}" destId="{7A6DA0AA-2B1D-4E5D-9941-1E14CA99EF97}" srcOrd="0" destOrd="0" presId="urn:microsoft.com/office/officeart/2005/8/layout/hierarchy6"/>
    <dgm:cxn modelId="{1ED68A2D-287C-4EFD-A3FB-616234FC5CF8}" type="presParOf" srcId="{91C0E07B-8861-43BC-9F25-27F74A06938D}" destId="{087D84E2-B2C1-4CA4-B1D1-4123CD29BCEF}" srcOrd="1" destOrd="0" presId="urn:microsoft.com/office/officeart/2005/8/layout/hierarchy6"/>
    <dgm:cxn modelId="{B87B267C-C6F1-4D99-B918-AD861309EAB5}" type="presParOf" srcId="{087D84E2-B2C1-4CA4-B1D1-4123CD29BCEF}" destId="{8C073828-7D9A-4D79-8711-31B8F20829C6}" srcOrd="0" destOrd="0" presId="urn:microsoft.com/office/officeart/2005/8/layout/hierarchy6"/>
    <dgm:cxn modelId="{12ACB59F-3867-4C46-80EF-D56E7A76314B}" type="presParOf" srcId="{087D84E2-B2C1-4CA4-B1D1-4123CD29BCEF}" destId="{8FD85ECB-A1B7-40A0-814D-E96C4EB19D85}" srcOrd="1" destOrd="0" presId="urn:microsoft.com/office/officeart/2005/8/layout/hierarchy6"/>
    <dgm:cxn modelId="{4AB457EC-EAD1-435A-8D42-B8EADFD391CB}" type="presParOf" srcId="{8FD85ECB-A1B7-40A0-814D-E96C4EB19D85}" destId="{0EC84E8C-2D7C-4E86-A4D9-B8D3CCD1AA47}" srcOrd="0" destOrd="0" presId="urn:microsoft.com/office/officeart/2005/8/layout/hierarchy6"/>
    <dgm:cxn modelId="{481C36BD-9EB0-42CC-8E88-CD2AE4B99527}" type="presParOf" srcId="{8FD85ECB-A1B7-40A0-814D-E96C4EB19D85}" destId="{35EDEBB5-4429-465C-9BDE-0EF68F8E184C}" srcOrd="1" destOrd="0" presId="urn:microsoft.com/office/officeart/2005/8/layout/hierarchy6"/>
    <dgm:cxn modelId="{8B4F6E9F-8DB6-480B-8840-3E854EB4AB8E}" type="presParOf" srcId="{35EDEBB5-4429-465C-9BDE-0EF68F8E184C}" destId="{DA1ABC4A-C4AB-4FC9-AB42-CAAC2B642D97}" srcOrd="0" destOrd="0" presId="urn:microsoft.com/office/officeart/2005/8/layout/hierarchy6"/>
    <dgm:cxn modelId="{C635461B-4B31-4F9A-92CE-C82B56159293}" type="presParOf" srcId="{35EDEBB5-4429-465C-9BDE-0EF68F8E184C}" destId="{B9004EF2-369F-474B-902D-4EAE387C9728}" srcOrd="1" destOrd="0" presId="urn:microsoft.com/office/officeart/2005/8/layout/hierarchy6"/>
    <dgm:cxn modelId="{D37D7BAE-17D5-40BA-B115-23C91353CED2}" type="presParOf" srcId="{B9004EF2-369F-474B-902D-4EAE387C9728}" destId="{A1512A0F-01D8-484E-9749-4295742B8F99}" srcOrd="0" destOrd="0" presId="urn:microsoft.com/office/officeart/2005/8/layout/hierarchy6"/>
    <dgm:cxn modelId="{28BAFD74-8091-4ED3-B7B9-A8FBD6D472F6}" type="presParOf" srcId="{B9004EF2-369F-474B-902D-4EAE387C9728}" destId="{E0BB444D-A942-432F-85B4-FD68E690AD8F}" srcOrd="1" destOrd="0" presId="urn:microsoft.com/office/officeart/2005/8/layout/hierarchy6"/>
    <dgm:cxn modelId="{43345182-80B2-44A2-BDF7-92AA70009DF9}" type="presParOf" srcId="{35EDEBB5-4429-465C-9BDE-0EF68F8E184C}" destId="{06C4BC3A-B971-44B5-B394-C4BE35FCBB11}" srcOrd="2" destOrd="0" presId="urn:microsoft.com/office/officeart/2005/8/layout/hierarchy6"/>
    <dgm:cxn modelId="{6F38F776-EAC9-47CB-8BF4-F72F23EF79C0}" type="presParOf" srcId="{35EDEBB5-4429-465C-9BDE-0EF68F8E184C}" destId="{8E0FB8CF-806E-4572-AA35-AA9890B533FB}" srcOrd="3" destOrd="0" presId="urn:microsoft.com/office/officeart/2005/8/layout/hierarchy6"/>
    <dgm:cxn modelId="{9C99EBA9-6839-49C5-9943-6B2A498C342B}" type="presParOf" srcId="{8E0FB8CF-806E-4572-AA35-AA9890B533FB}" destId="{31285859-7344-4E3B-B5B8-9B241D610940}" srcOrd="0" destOrd="0" presId="urn:microsoft.com/office/officeart/2005/8/layout/hierarchy6"/>
    <dgm:cxn modelId="{76D8E4D9-AD08-4212-BA0E-556F107E6587}" type="presParOf" srcId="{8E0FB8CF-806E-4572-AA35-AA9890B533FB}" destId="{4A82F4C4-08F1-4F02-818D-BD16C3A4F7D4}" srcOrd="1" destOrd="0" presId="urn:microsoft.com/office/officeart/2005/8/layout/hierarchy6"/>
    <dgm:cxn modelId="{DF8D8BD7-CED3-4CD9-9B27-EF3EE5CE9306}" type="presParOf" srcId="{087D84E2-B2C1-4CA4-B1D1-4123CD29BCEF}" destId="{EEED9990-E086-4181-84BF-C438897BE156}" srcOrd="2" destOrd="0" presId="urn:microsoft.com/office/officeart/2005/8/layout/hierarchy6"/>
    <dgm:cxn modelId="{59B95541-EE9B-4FBD-B724-92C6C2CECA85}" type="presParOf" srcId="{087D84E2-B2C1-4CA4-B1D1-4123CD29BCEF}" destId="{9603885A-D903-4F20-88BC-BD6AC8C9A0E3}" srcOrd="3" destOrd="0" presId="urn:microsoft.com/office/officeart/2005/8/layout/hierarchy6"/>
    <dgm:cxn modelId="{6F4A0731-91CC-42FD-B274-F2BC6FEDEF69}" type="presParOf" srcId="{9603885A-D903-4F20-88BC-BD6AC8C9A0E3}" destId="{5FD695E1-2F54-4EC7-AE79-037A1FBAE927}" srcOrd="0" destOrd="0" presId="urn:microsoft.com/office/officeart/2005/8/layout/hierarchy6"/>
    <dgm:cxn modelId="{7A90873B-A65E-48F4-BA36-4B4A61C78705}" type="presParOf" srcId="{9603885A-D903-4F20-88BC-BD6AC8C9A0E3}" destId="{FE4C83E9-B581-4309-B51F-9D6D96AE75D6}" srcOrd="1" destOrd="0" presId="urn:microsoft.com/office/officeart/2005/8/layout/hierarchy6"/>
    <dgm:cxn modelId="{E9090BC1-E37B-41D3-B4E4-68BA85593E48}" type="presParOf" srcId="{FE4C83E9-B581-4309-B51F-9D6D96AE75D6}" destId="{FE2D87D8-7045-4BC5-A8FD-7E54C46FBBE7}" srcOrd="0" destOrd="0" presId="urn:microsoft.com/office/officeart/2005/8/layout/hierarchy6"/>
    <dgm:cxn modelId="{6AAE1EDD-18CB-4354-B1E6-3AFD6A9169D2}" type="presParOf" srcId="{FE4C83E9-B581-4309-B51F-9D6D96AE75D6}" destId="{4A30D3A2-75C4-4259-A6D4-E4E7F9117281}" srcOrd="1" destOrd="0" presId="urn:microsoft.com/office/officeart/2005/8/layout/hierarchy6"/>
    <dgm:cxn modelId="{5EE522CE-A2E9-4C09-BF19-090013F95ED6}" type="presParOf" srcId="{4A30D3A2-75C4-4259-A6D4-E4E7F9117281}" destId="{123CDD3D-C4EE-4ADD-86A1-E16C8B6483BE}" srcOrd="0" destOrd="0" presId="urn:microsoft.com/office/officeart/2005/8/layout/hierarchy6"/>
    <dgm:cxn modelId="{86AE25FA-44E5-4A6F-A5A7-76222E83B636}" type="presParOf" srcId="{4A30D3A2-75C4-4259-A6D4-E4E7F9117281}" destId="{5FF035DE-4705-4BDA-8073-3EF8248AEB88}" srcOrd="1" destOrd="0" presId="urn:microsoft.com/office/officeart/2005/8/layout/hierarchy6"/>
    <dgm:cxn modelId="{75170B27-FAD0-42D6-9F6F-14750261F9AF}" type="presParOf" srcId="{CEC4B63B-8DAD-466F-8576-06E765F17C84}" destId="{1F2AFB7D-F91E-4572-BB57-FA7DDD8FA59C}" srcOrd="1" destOrd="0" presId="urn:microsoft.com/office/officeart/2005/8/layout/hierarchy6"/>
    <dgm:cxn modelId="{D806C359-94AA-4477-B248-271B04C0A117}" type="presParOf" srcId="{1F2AFB7D-F91E-4572-BB57-FA7DDD8FA59C}" destId="{5BF58DC6-48C6-48D7-87AE-88BD6A43C535}" srcOrd="0" destOrd="0" presId="urn:microsoft.com/office/officeart/2005/8/layout/hierarchy6"/>
    <dgm:cxn modelId="{F233CBA5-B176-43CD-85A3-B2CCA911714C}" type="presParOf" srcId="{5BF58DC6-48C6-48D7-87AE-88BD6A43C535}" destId="{EDE9BD21-268F-44C0-B02C-3CF8ED76E00C}" srcOrd="0" destOrd="0" presId="urn:microsoft.com/office/officeart/2005/8/layout/hierarchy6"/>
    <dgm:cxn modelId="{9563D37B-46A1-4C08-B36A-1A0E2F36F13C}" type="presParOf" srcId="{5BF58DC6-48C6-48D7-87AE-88BD6A43C535}" destId="{732B6BD1-81D1-4301-BCB5-8617851B805C}" srcOrd="1" destOrd="0" presId="urn:microsoft.com/office/officeart/2005/8/layout/hierarchy6"/>
    <dgm:cxn modelId="{C56C11B4-5EF9-4AE8-B705-E8C183EC5C77}" type="presParOf" srcId="{1F2AFB7D-F91E-4572-BB57-FA7DDD8FA59C}" destId="{E462E03B-E901-483F-8A67-A22264571943}" srcOrd="1" destOrd="0" presId="urn:microsoft.com/office/officeart/2005/8/layout/hierarchy6"/>
    <dgm:cxn modelId="{DB88E612-7684-428A-83AD-343D8DE3CDE1}" type="presParOf" srcId="{E462E03B-E901-483F-8A67-A22264571943}" destId="{4CA2937A-35EA-43CA-B116-F9010648A262}" srcOrd="0" destOrd="0" presId="urn:microsoft.com/office/officeart/2005/8/layout/hierarchy6"/>
    <dgm:cxn modelId="{6CFE72D0-FDA8-4C43-99A9-EE841E50E036}" type="presParOf" srcId="{1F2AFB7D-F91E-4572-BB57-FA7DDD8FA59C}" destId="{23253EC1-82FD-475F-A212-B045D05A26BD}" srcOrd="2" destOrd="0" presId="urn:microsoft.com/office/officeart/2005/8/layout/hierarchy6"/>
    <dgm:cxn modelId="{B0758E69-5001-400D-998D-20E0CAD225B6}" type="presParOf" srcId="{23253EC1-82FD-475F-A212-B045D05A26BD}" destId="{7B16125A-4EE1-4221-8AA3-020F32537FD6}" srcOrd="0" destOrd="0" presId="urn:microsoft.com/office/officeart/2005/8/layout/hierarchy6"/>
    <dgm:cxn modelId="{0CBBCC31-9F50-4383-99CA-52229E040DC5}" type="presParOf" srcId="{23253EC1-82FD-475F-A212-B045D05A26BD}" destId="{115710FE-9077-4A44-95E4-AFF960ECB49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726EE8-56F6-4D18-88B9-00863225A395}">
      <dsp:nvSpPr>
        <dsp:cNvPr id="0" name=""/>
        <dsp:cNvSpPr/>
      </dsp:nvSpPr>
      <dsp:spPr>
        <a:xfrm rot="16200000">
          <a:off x="504056" y="-504056"/>
          <a:ext cx="3096344" cy="4104456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усваивает способы взаимоотношений людей между собой</a:t>
          </a:r>
          <a:endParaRPr lang="ru-RU" sz="3200" kern="1200" dirty="0"/>
        </a:p>
      </dsp:txBody>
      <dsp:txXfrm rot="16200000">
        <a:off x="891098" y="-891098"/>
        <a:ext cx="2322258" cy="4104456"/>
      </dsp:txXfrm>
    </dsp:sp>
    <dsp:sp modelId="{D4276F82-8F31-4251-B4F1-FB30A656109A}">
      <dsp:nvSpPr>
        <dsp:cNvPr id="0" name=""/>
        <dsp:cNvSpPr/>
      </dsp:nvSpPr>
      <dsp:spPr>
        <a:xfrm>
          <a:off x="4104456" y="0"/>
          <a:ext cx="4104456" cy="3096344"/>
        </a:xfrm>
        <a:prstGeom prst="round1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осваивает способы собственного поведения</a:t>
          </a:r>
          <a:endParaRPr lang="ru-RU" sz="3200" kern="1200" dirty="0"/>
        </a:p>
      </dsp:txBody>
      <dsp:txXfrm>
        <a:off x="4104456" y="0"/>
        <a:ext cx="4104456" cy="2322258"/>
      </dsp:txXfrm>
    </dsp:sp>
    <dsp:sp modelId="{F821552D-2155-483F-AE91-FB6F0DBE6EBC}">
      <dsp:nvSpPr>
        <dsp:cNvPr id="0" name=""/>
        <dsp:cNvSpPr/>
      </dsp:nvSpPr>
      <dsp:spPr>
        <a:xfrm rot="10800000">
          <a:off x="0" y="3096344"/>
          <a:ext cx="4104456" cy="3096344"/>
        </a:xfrm>
        <a:prstGeom prst="round1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формируется направленность личности</a:t>
          </a:r>
          <a:endParaRPr lang="ru-RU" sz="3200" kern="1200" dirty="0"/>
        </a:p>
      </dsp:txBody>
      <dsp:txXfrm rot="10800000">
        <a:off x="0" y="3870429"/>
        <a:ext cx="4104456" cy="2322258"/>
      </dsp:txXfrm>
    </dsp:sp>
    <dsp:sp modelId="{35905BEC-2664-49D4-8930-C389C32F5C5F}">
      <dsp:nvSpPr>
        <dsp:cNvPr id="0" name=""/>
        <dsp:cNvSpPr/>
      </dsp:nvSpPr>
      <dsp:spPr>
        <a:xfrm rot="5400000">
          <a:off x="4608511" y="2592288"/>
          <a:ext cx="3096344" cy="4104456"/>
        </a:xfrm>
        <a:prstGeom prst="round1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развивается произвольность, </a:t>
          </a:r>
          <a:r>
            <a:rPr lang="ru-RU" sz="3200" kern="1200" dirty="0" err="1" smtClean="0"/>
            <a:t>саморегуляция</a:t>
          </a:r>
          <a:r>
            <a:rPr lang="ru-RU" sz="3200" kern="1200" dirty="0" smtClean="0"/>
            <a:t>, стремление к самостоятельности</a:t>
          </a:r>
          <a:endParaRPr lang="ru-RU" sz="3200" kern="1200" dirty="0"/>
        </a:p>
      </dsp:txBody>
      <dsp:txXfrm rot="5400000">
        <a:off x="4995554" y="2979330"/>
        <a:ext cx="2322258" cy="4104456"/>
      </dsp:txXfrm>
    </dsp:sp>
    <dsp:sp modelId="{AB275D8C-D624-447A-9797-9542D5FC814C}">
      <dsp:nvSpPr>
        <dsp:cNvPr id="0" name=""/>
        <dsp:cNvSpPr/>
      </dsp:nvSpPr>
      <dsp:spPr>
        <a:xfrm>
          <a:off x="2873119" y="2322258"/>
          <a:ext cx="2462673" cy="1548172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Ребенок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 – 7 лет</a:t>
          </a:r>
          <a:endParaRPr lang="ru-RU" sz="3200" kern="1200" dirty="0"/>
        </a:p>
      </dsp:txBody>
      <dsp:txXfrm>
        <a:off x="2873119" y="2322258"/>
        <a:ext cx="2462673" cy="15481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6DBAF7-5089-4531-95C2-8CE63F0CBEB6}">
      <dsp:nvSpPr>
        <dsp:cNvPr id="0" name=""/>
        <dsp:cNvSpPr/>
      </dsp:nvSpPr>
      <dsp:spPr>
        <a:xfrm>
          <a:off x="194488" y="1925"/>
          <a:ext cx="2177950" cy="21779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Совместная деятельность</a:t>
          </a:r>
          <a:endParaRPr lang="ru-RU" sz="2000" kern="1200" dirty="0"/>
        </a:p>
      </dsp:txBody>
      <dsp:txXfrm>
        <a:off x="194488" y="1925"/>
        <a:ext cx="2177950" cy="2177950"/>
      </dsp:txXfrm>
    </dsp:sp>
    <dsp:sp modelId="{5BE200FB-F293-4795-9D1E-ABFE187FEB5B}">
      <dsp:nvSpPr>
        <dsp:cNvPr id="0" name=""/>
        <dsp:cNvSpPr/>
      </dsp:nvSpPr>
      <dsp:spPr>
        <a:xfrm>
          <a:off x="651858" y="2356726"/>
          <a:ext cx="1263211" cy="1263211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651858" y="2356726"/>
        <a:ext cx="1263211" cy="1263211"/>
      </dsp:txXfrm>
    </dsp:sp>
    <dsp:sp modelId="{A4467921-60F4-45A8-B2DC-B9D267165789}">
      <dsp:nvSpPr>
        <dsp:cNvPr id="0" name=""/>
        <dsp:cNvSpPr/>
      </dsp:nvSpPr>
      <dsp:spPr>
        <a:xfrm>
          <a:off x="194488" y="3796787"/>
          <a:ext cx="2177950" cy="2177950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Партнерство</a:t>
          </a:r>
          <a:endParaRPr lang="ru-RU" sz="2000" kern="1200" dirty="0"/>
        </a:p>
      </dsp:txBody>
      <dsp:txXfrm>
        <a:off x="194488" y="3796787"/>
        <a:ext cx="2177950" cy="2177950"/>
      </dsp:txXfrm>
    </dsp:sp>
    <dsp:sp modelId="{D98A4D5D-5B29-443F-8337-975B457358CB}">
      <dsp:nvSpPr>
        <dsp:cNvPr id="0" name=""/>
        <dsp:cNvSpPr/>
      </dsp:nvSpPr>
      <dsp:spPr>
        <a:xfrm>
          <a:off x="2699131" y="2583233"/>
          <a:ext cx="692588" cy="810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2699131" y="2583233"/>
        <a:ext cx="692588" cy="810197"/>
      </dsp:txXfrm>
    </dsp:sp>
    <dsp:sp modelId="{191CC699-FF67-4F78-ABCA-23A571CF6E08}">
      <dsp:nvSpPr>
        <dsp:cNvPr id="0" name=""/>
        <dsp:cNvSpPr/>
      </dsp:nvSpPr>
      <dsp:spPr>
        <a:xfrm>
          <a:off x="3679209" y="810381"/>
          <a:ext cx="4355901" cy="4355901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СПД</a:t>
          </a:r>
          <a:endParaRPr lang="ru-RU" sz="6500" kern="1200" dirty="0"/>
        </a:p>
      </dsp:txBody>
      <dsp:txXfrm>
        <a:off x="3679209" y="810381"/>
        <a:ext cx="4355901" cy="43559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A7677E-73E1-49D2-9EED-0AFFFCA12A81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Цель</a:t>
          </a:r>
          <a:endParaRPr lang="ru-RU" sz="3500" kern="1200" dirty="0"/>
        </a:p>
      </dsp:txBody>
      <dsp:txXfrm>
        <a:off x="7233" y="1614418"/>
        <a:ext cx="2161877" cy="1297126"/>
      </dsp:txXfrm>
    </dsp:sp>
    <dsp:sp modelId="{C2F6A9E7-2264-4310-99BC-ED5E0A493BC1}">
      <dsp:nvSpPr>
        <dsp:cNvPr id="0" name=""/>
        <dsp:cNvSpPr/>
      </dsp:nvSpPr>
      <dsp:spPr>
        <a:xfrm>
          <a:off x="2385298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385298" y="1994908"/>
        <a:ext cx="458317" cy="536145"/>
      </dsp:txXfrm>
    </dsp:sp>
    <dsp:sp modelId="{3FE0F185-1BC2-4DAC-81B1-23F1B2A0240E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&lt;    &gt;    =</a:t>
          </a:r>
          <a:endParaRPr lang="ru-RU" sz="3500" kern="1200" dirty="0"/>
        </a:p>
      </dsp:txBody>
      <dsp:txXfrm>
        <a:off x="3033861" y="1614418"/>
        <a:ext cx="2161877" cy="1297126"/>
      </dsp:txXfrm>
    </dsp:sp>
    <dsp:sp modelId="{5F81AB45-2560-41D7-8CF7-47475A5C7673}">
      <dsp:nvSpPr>
        <dsp:cNvPr id="0" name=""/>
        <dsp:cNvSpPr/>
      </dsp:nvSpPr>
      <dsp:spPr>
        <a:xfrm>
          <a:off x="5411926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411926" y="1994908"/>
        <a:ext cx="458317" cy="536145"/>
      </dsp:txXfrm>
    </dsp:sp>
    <dsp:sp modelId="{4141EEC2-9C8C-4D72-89BE-AE22E1DF6CDF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Результат</a:t>
          </a:r>
          <a:endParaRPr lang="ru-RU" sz="3500" kern="1200" dirty="0"/>
        </a:p>
      </dsp:txBody>
      <dsp:txXfrm>
        <a:off x="6060489" y="1614418"/>
        <a:ext cx="2161877" cy="12971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16125A-4EE1-4221-8AA3-020F32537FD6}">
      <dsp:nvSpPr>
        <dsp:cNvPr id="0" name=""/>
        <dsp:cNvSpPr/>
      </dsp:nvSpPr>
      <dsp:spPr>
        <a:xfrm>
          <a:off x="0" y="3196947"/>
          <a:ext cx="8229600" cy="12424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Учет конкретной ситуации</a:t>
          </a:r>
          <a:endParaRPr lang="ru-RU" sz="2300" kern="1200" dirty="0"/>
        </a:p>
      </dsp:txBody>
      <dsp:txXfrm>
        <a:off x="0" y="3196947"/>
        <a:ext cx="2468880" cy="1242476"/>
      </dsp:txXfrm>
    </dsp:sp>
    <dsp:sp modelId="{EDE9BD21-268F-44C0-B02C-3CF8ED76E00C}">
      <dsp:nvSpPr>
        <dsp:cNvPr id="0" name=""/>
        <dsp:cNvSpPr/>
      </dsp:nvSpPr>
      <dsp:spPr>
        <a:xfrm>
          <a:off x="0" y="1684782"/>
          <a:ext cx="8229600" cy="12424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Изменение условий</a:t>
          </a:r>
          <a:endParaRPr lang="ru-RU" sz="2300" kern="1200" dirty="0"/>
        </a:p>
      </dsp:txBody>
      <dsp:txXfrm>
        <a:off x="0" y="1684782"/>
        <a:ext cx="2468880" cy="1242476"/>
      </dsp:txXfrm>
    </dsp:sp>
    <dsp:sp modelId="{7A6DA0AA-2B1D-4E5D-9941-1E14CA99EF97}">
      <dsp:nvSpPr>
        <dsp:cNvPr id="0" name=""/>
        <dsp:cNvSpPr/>
      </dsp:nvSpPr>
      <dsp:spPr>
        <a:xfrm>
          <a:off x="4995152" y="347496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План</a:t>
          </a:r>
          <a:endParaRPr lang="ru-RU" sz="2300" kern="1200" dirty="0"/>
        </a:p>
      </dsp:txBody>
      <dsp:txXfrm>
        <a:off x="4995152" y="347496"/>
        <a:ext cx="1553095" cy="1035397"/>
      </dsp:txXfrm>
    </dsp:sp>
    <dsp:sp modelId="{8C073828-7D9A-4D79-8711-31B8F20829C6}">
      <dsp:nvSpPr>
        <dsp:cNvPr id="0" name=""/>
        <dsp:cNvSpPr/>
      </dsp:nvSpPr>
      <dsp:spPr>
        <a:xfrm>
          <a:off x="4257431" y="1382893"/>
          <a:ext cx="1514268" cy="414158"/>
        </a:xfrm>
        <a:custGeom>
          <a:avLst/>
          <a:gdLst/>
          <a:ahLst/>
          <a:cxnLst/>
          <a:rect l="0" t="0" r="0" b="0"/>
          <a:pathLst>
            <a:path>
              <a:moveTo>
                <a:pt x="1514268" y="0"/>
              </a:moveTo>
              <a:lnTo>
                <a:pt x="1514268" y="207079"/>
              </a:lnTo>
              <a:lnTo>
                <a:pt x="0" y="207079"/>
              </a:lnTo>
              <a:lnTo>
                <a:pt x="0" y="41415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84E8C-2D7C-4E86-A4D9-B8D3CCD1AA47}">
      <dsp:nvSpPr>
        <dsp:cNvPr id="0" name=""/>
        <dsp:cNvSpPr/>
      </dsp:nvSpPr>
      <dsp:spPr>
        <a:xfrm>
          <a:off x="3480883" y="1797052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Факт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</a:t>
          </a:r>
          <a:endParaRPr lang="ru-RU" sz="2300" kern="1200" dirty="0"/>
        </a:p>
      </dsp:txBody>
      <dsp:txXfrm>
        <a:off x="3480883" y="1797052"/>
        <a:ext cx="1553095" cy="1035397"/>
      </dsp:txXfrm>
    </dsp:sp>
    <dsp:sp modelId="{DA1ABC4A-C4AB-4FC9-AB42-CAAC2B642D97}">
      <dsp:nvSpPr>
        <dsp:cNvPr id="0" name=""/>
        <dsp:cNvSpPr/>
      </dsp:nvSpPr>
      <dsp:spPr>
        <a:xfrm>
          <a:off x="3247919" y="2832449"/>
          <a:ext cx="1009512" cy="414158"/>
        </a:xfrm>
        <a:custGeom>
          <a:avLst/>
          <a:gdLst/>
          <a:ahLst/>
          <a:cxnLst/>
          <a:rect l="0" t="0" r="0" b="0"/>
          <a:pathLst>
            <a:path>
              <a:moveTo>
                <a:pt x="1009512" y="0"/>
              </a:moveTo>
              <a:lnTo>
                <a:pt x="1009512" y="207079"/>
              </a:lnTo>
              <a:lnTo>
                <a:pt x="0" y="207079"/>
              </a:lnTo>
              <a:lnTo>
                <a:pt x="0" y="4141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512A0F-01D8-484E-9749-4295742B8F99}">
      <dsp:nvSpPr>
        <dsp:cNvPr id="0" name=""/>
        <dsp:cNvSpPr/>
      </dsp:nvSpPr>
      <dsp:spPr>
        <a:xfrm>
          <a:off x="2471371" y="3246608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…</a:t>
          </a:r>
          <a:endParaRPr lang="ru-RU" sz="2300" kern="1200" dirty="0"/>
        </a:p>
      </dsp:txBody>
      <dsp:txXfrm>
        <a:off x="2471371" y="3246608"/>
        <a:ext cx="1553095" cy="1035397"/>
      </dsp:txXfrm>
    </dsp:sp>
    <dsp:sp modelId="{06C4BC3A-B971-44B5-B394-C4BE35FCBB11}">
      <dsp:nvSpPr>
        <dsp:cNvPr id="0" name=""/>
        <dsp:cNvSpPr/>
      </dsp:nvSpPr>
      <dsp:spPr>
        <a:xfrm>
          <a:off x="4257431" y="2832449"/>
          <a:ext cx="1009512" cy="414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79"/>
              </a:lnTo>
              <a:lnTo>
                <a:pt x="1009512" y="207079"/>
              </a:lnTo>
              <a:lnTo>
                <a:pt x="1009512" y="4141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285859-7344-4E3B-B5B8-9B241D610940}">
      <dsp:nvSpPr>
        <dsp:cNvPr id="0" name=""/>
        <dsp:cNvSpPr/>
      </dsp:nvSpPr>
      <dsp:spPr>
        <a:xfrm>
          <a:off x="4490396" y="3246608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…</a:t>
          </a:r>
          <a:endParaRPr lang="ru-RU" sz="2300" kern="1200" dirty="0"/>
        </a:p>
      </dsp:txBody>
      <dsp:txXfrm>
        <a:off x="4490396" y="3246608"/>
        <a:ext cx="1553095" cy="1035397"/>
      </dsp:txXfrm>
    </dsp:sp>
    <dsp:sp modelId="{EEED9990-E086-4181-84BF-C438897BE156}">
      <dsp:nvSpPr>
        <dsp:cNvPr id="0" name=""/>
        <dsp:cNvSpPr/>
      </dsp:nvSpPr>
      <dsp:spPr>
        <a:xfrm>
          <a:off x="5771700" y="1382893"/>
          <a:ext cx="1514268" cy="414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79"/>
              </a:lnTo>
              <a:lnTo>
                <a:pt x="1514268" y="207079"/>
              </a:lnTo>
              <a:lnTo>
                <a:pt x="1514268" y="41415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695E1-2F54-4EC7-AE79-037A1FBAE927}">
      <dsp:nvSpPr>
        <dsp:cNvPr id="0" name=""/>
        <dsp:cNvSpPr/>
      </dsp:nvSpPr>
      <dsp:spPr>
        <a:xfrm>
          <a:off x="6509420" y="1797052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Факт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Б</a:t>
          </a:r>
          <a:endParaRPr lang="ru-RU" sz="2300" kern="1200" dirty="0"/>
        </a:p>
      </dsp:txBody>
      <dsp:txXfrm>
        <a:off x="6509420" y="1797052"/>
        <a:ext cx="1553095" cy="1035397"/>
      </dsp:txXfrm>
    </dsp:sp>
    <dsp:sp modelId="{FE2D87D8-7045-4BC5-A8FD-7E54C46FBBE7}">
      <dsp:nvSpPr>
        <dsp:cNvPr id="0" name=""/>
        <dsp:cNvSpPr/>
      </dsp:nvSpPr>
      <dsp:spPr>
        <a:xfrm>
          <a:off x="7240248" y="2832449"/>
          <a:ext cx="91440" cy="4141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1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CDD3D-C4EE-4ADD-86A1-E16C8B6483BE}">
      <dsp:nvSpPr>
        <dsp:cNvPr id="0" name=""/>
        <dsp:cNvSpPr/>
      </dsp:nvSpPr>
      <dsp:spPr>
        <a:xfrm>
          <a:off x="6509420" y="3246608"/>
          <a:ext cx="1553095" cy="1035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…</a:t>
          </a:r>
          <a:endParaRPr lang="ru-RU" sz="2300" kern="1200" dirty="0"/>
        </a:p>
      </dsp:txBody>
      <dsp:txXfrm>
        <a:off x="6509420" y="3246608"/>
        <a:ext cx="1553095" cy="1035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9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Совместная партнерская деятельность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взрослого и ребенка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в детском саду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/>
          <a:lstStyle/>
          <a:p>
            <a:r>
              <a:rPr lang="ru-RU" dirty="0" smtClean="0"/>
              <a:t>Семинар – практикум</a:t>
            </a:r>
          </a:p>
          <a:p>
            <a:r>
              <a:rPr lang="ru-RU" dirty="0" smtClean="0"/>
              <a:t>для воспитателей г. Челябинска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Принципы социального партнерства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Равноправие сторон. </a:t>
            </a:r>
            <a:r>
              <a:rPr lang="ru-RU" sz="1600" i="1" dirty="0" smtClean="0"/>
              <a:t>Участники обладают равными правами на участие в обсуждении вопросов, в принятии решений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smtClean="0"/>
              <a:t>Уважение и учет интересов сторон.</a:t>
            </a:r>
          </a:p>
          <a:p>
            <a:pPr lvl="0"/>
            <a:r>
              <a:rPr lang="ru-RU" sz="2000" dirty="0" smtClean="0"/>
              <a:t>Заинтересованность сторон.</a:t>
            </a:r>
          </a:p>
          <a:p>
            <a:pPr lvl="0"/>
            <a:r>
              <a:rPr lang="ru-RU" sz="2000" dirty="0" smtClean="0"/>
              <a:t>Демократическая основа.</a:t>
            </a:r>
          </a:p>
          <a:p>
            <a:pPr lvl="0"/>
            <a:r>
              <a:rPr lang="ru-RU" sz="2000" dirty="0" smtClean="0"/>
              <a:t>Свобода выбора при обсуждении вопросов. </a:t>
            </a:r>
            <a:r>
              <a:rPr lang="ru-RU" sz="1600" i="1" dirty="0" smtClean="0"/>
              <a:t>Добровольность участия в обсуждении, создание условий для свободного и самостоятельного принятий решений.</a:t>
            </a:r>
          </a:p>
          <a:p>
            <a:pPr lvl="0"/>
            <a:r>
              <a:rPr lang="ru-RU" sz="2000" dirty="0" smtClean="0"/>
              <a:t>Добровольность принятия на себя обязательств сторонами. </a:t>
            </a:r>
            <a:r>
              <a:rPr lang="ru-RU" sz="1600" i="1" dirty="0" smtClean="0"/>
              <a:t>Давление не допустимо.</a:t>
            </a:r>
          </a:p>
          <a:p>
            <a:pPr lvl="0"/>
            <a:r>
              <a:rPr lang="ru-RU" sz="2000" dirty="0" smtClean="0"/>
              <a:t>Реальность обязательств, принимаемых на себя сторонами. </a:t>
            </a:r>
            <a:r>
              <a:rPr lang="ru-RU" sz="1600" i="1" dirty="0" smtClean="0"/>
              <a:t>Нельзя включать в договор положения, которые не могут быть выполнены.</a:t>
            </a:r>
          </a:p>
          <a:p>
            <a:pPr lvl="0"/>
            <a:r>
              <a:rPr lang="ru-RU" sz="2000" dirty="0" smtClean="0"/>
              <a:t>Обязательность выполнения договора.</a:t>
            </a:r>
          </a:p>
          <a:p>
            <a:pPr lvl="0"/>
            <a:r>
              <a:rPr lang="ru-RU" sz="2000" dirty="0" smtClean="0"/>
              <a:t>Контроль за выполнением коллективных договоров.</a:t>
            </a:r>
          </a:p>
          <a:p>
            <a:pPr lvl="0"/>
            <a:r>
              <a:rPr lang="ru-RU" sz="2000" dirty="0" smtClean="0"/>
              <a:t>Ответственность за невыполнение.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04665"/>
          <a:ext cx="8568952" cy="598461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284476"/>
                <a:gridCol w="4284476"/>
              </a:tblGrid>
              <a:tr h="237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Принципы социального партнерства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ДОУ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92901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6213" algn="l"/>
                          <a:tab pos="209550" algn="l"/>
                        </a:tabLst>
                      </a:pPr>
                      <a:r>
                        <a:rPr lang="ru-RU" sz="1400" dirty="0"/>
                        <a:t>Равноправие сторон. Участники обладают </a:t>
                      </a:r>
                      <a:r>
                        <a:rPr lang="ru-RU" sz="1400" dirty="0" smtClean="0"/>
                        <a:t>равными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правами </a:t>
                      </a:r>
                      <a:r>
                        <a:rPr lang="ru-RU" sz="1400" dirty="0"/>
                        <a:t>на участие в обсуждении вопросов, в принятии решений.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Включенность взрослого в деятельность на равнее с детьми, взрослый рядом с детьми (выполняет часть общей работы)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309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Уважение и учет интересов сторон.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Предоставление права выбора (во всем)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4748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Заинтересованность сторон.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Активность всех участников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Поддержка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309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Демократическая основа.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Стиль взаимодействия с ребенком демократический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123868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</a:tabLst>
                      </a:pPr>
                      <a:r>
                        <a:rPr lang="ru-RU" sz="1400" dirty="0"/>
                        <a:t>Свобода выбора при обсуждении вопросов (добровольность участия в обсуждении, создание условий для свободного и самостоятельного принятий решений).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Добровольное присоединение детей к деятельности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Создание условий для проявления самостоятельности и инициативы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61934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  <a:tab pos="209550" algn="l"/>
                        </a:tabLst>
                      </a:pPr>
                      <a:r>
                        <a:rPr lang="ru-RU" sz="1400" dirty="0"/>
                        <a:t>Добровольность принятия на себя обязательств сторонами (давление не допустимо).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Добровольность присоединения детей к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92901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88900" algn="l"/>
                          <a:tab pos="209550" algn="l"/>
                        </a:tabLst>
                      </a:pPr>
                      <a:r>
                        <a:rPr lang="ru-RU" sz="1400" dirty="0"/>
                        <a:t>Реальность обязательств, принимаемых на себя сторонами (нельзя включать в договор положения, которые не могут быть выполнены).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Использование имеющегося опыта ребенка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309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Обязательность выполнения договора.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Саморегуляция</a:t>
                      </a:r>
                      <a:r>
                        <a:rPr lang="ru-RU" sz="1400" dirty="0"/>
                        <a:t> поведения ребенка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309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Контроль за выполнением коллективных договоров.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Саморегуляция поведения ребенка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  <a:tr h="30967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9550" algn="l"/>
                          <a:tab pos="304800" algn="l"/>
                        </a:tabLst>
                      </a:pPr>
                      <a:r>
                        <a:rPr lang="ru-RU" sz="1400" dirty="0"/>
                        <a:t>Ответственность за невыполнение.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/>
                        <a:t>Саморегуляция</a:t>
                      </a:r>
                      <a:r>
                        <a:rPr lang="ru-RU" sz="1400" dirty="0"/>
                        <a:t> поведения ребенка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44008" y="620688"/>
            <a:ext cx="4248472" cy="57606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Сущностные характеристики СПД педагога и детей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Добровольное присоединение детей к деятельности.</a:t>
            </a:r>
          </a:p>
          <a:p>
            <a:pPr lvl="0"/>
            <a:r>
              <a:rPr lang="ru-RU" b="1" i="1" dirty="0" smtClean="0"/>
              <a:t>Активность ребенка не ниже, чем активность взрослого (в том числе речевая)</a:t>
            </a:r>
            <a:endParaRPr lang="ru-RU" dirty="0" smtClean="0"/>
          </a:p>
          <a:p>
            <a:pPr lvl="0"/>
            <a:r>
              <a:rPr lang="ru-RU" b="1" i="1" dirty="0" smtClean="0"/>
              <a:t>Использование имеющегося опыта ребенка.</a:t>
            </a:r>
            <a:endParaRPr lang="ru-RU" dirty="0" smtClean="0"/>
          </a:p>
          <a:p>
            <a:pPr lvl="0"/>
            <a:r>
              <a:rPr lang="ru-RU" dirty="0" smtClean="0"/>
              <a:t>Включенность взрослого в деятельность наравне с детьми, взрослый рядом с детьми (выполняет часть общей работы).</a:t>
            </a:r>
          </a:p>
          <a:p>
            <a:pPr lvl="0"/>
            <a:r>
              <a:rPr lang="ru-RU" dirty="0" smtClean="0"/>
              <a:t>Свободное размещение детей</a:t>
            </a:r>
          </a:p>
          <a:p>
            <a:pPr lvl="0"/>
            <a:r>
              <a:rPr lang="ru-RU" dirty="0" smtClean="0"/>
              <a:t>Свободное общение (рабочий гул).</a:t>
            </a:r>
          </a:p>
          <a:p>
            <a:pPr lvl="0"/>
            <a:r>
              <a:rPr lang="ru-RU" dirty="0" smtClean="0"/>
              <a:t>Свободное перемещение детей.</a:t>
            </a:r>
          </a:p>
          <a:p>
            <a:pPr lvl="0"/>
            <a:r>
              <a:rPr lang="ru-RU" b="1" i="1" dirty="0" smtClean="0"/>
              <a:t>Педагогическая и психологическая поддержка.</a:t>
            </a:r>
            <a:endParaRPr lang="ru-RU" dirty="0" smtClean="0"/>
          </a:p>
          <a:p>
            <a:pPr lvl="0"/>
            <a:r>
              <a:rPr lang="ru-RU" b="1" i="1" dirty="0" smtClean="0"/>
              <a:t>Стиль взаимодействия с ребенком демократический.</a:t>
            </a:r>
            <a:endParaRPr lang="ru-RU" dirty="0" smtClean="0"/>
          </a:p>
          <a:p>
            <a:pPr lvl="0"/>
            <a:r>
              <a:rPr lang="ru-RU" dirty="0" err="1" smtClean="0"/>
              <a:t>Саморегуляция</a:t>
            </a:r>
            <a:r>
              <a:rPr lang="ru-RU" dirty="0" smtClean="0"/>
              <a:t> поведения ребенка.</a:t>
            </a:r>
          </a:p>
          <a:p>
            <a:pPr lvl="0"/>
            <a:r>
              <a:rPr lang="ru-RU" b="1" i="1" dirty="0" smtClean="0"/>
              <a:t>Создание условий для проявления самостоятельности и инициативы (предоставления права выбора, разные формы организации)</a:t>
            </a:r>
            <a:endParaRPr lang="ru-RU" dirty="0" smtClean="0"/>
          </a:p>
          <a:p>
            <a:pPr lvl="0"/>
            <a:r>
              <a:rPr lang="ru-RU" b="1" i="1" dirty="0" smtClean="0"/>
              <a:t>Открытый (отсроченный) временной конец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Расположение участников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Расположение участников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Ситуация «КРУГЛЫЙ СТОЛ»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907704" y="2420888"/>
            <a:ext cx="5328592" cy="3024336"/>
            <a:chOff x="1907704" y="2420888"/>
            <a:chExt cx="5328592" cy="302433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" name="Овал 3"/>
            <p:cNvSpPr/>
            <p:nvPr/>
          </p:nvSpPr>
          <p:spPr>
            <a:xfrm>
              <a:off x="2555776" y="2996952"/>
              <a:ext cx="4104456" cy="1800200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3347864" y="2420888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5220072" y="2492896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88224" y="2924944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6804248" y="4077072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5148064" y="5013176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987824" y="4869160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907704" y="3789040"/>
              <a:ext cx="432048" cy="4320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Оценка деятельности детей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Оценка деятельности детей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Планирование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Планирование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Совместная партнерская деятельность -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это целенаправленный активный процесс взаимодействия субъектов, характеризующийся единством и взаимообусловленностью процессов познания и общения людей. В котором субъекты выступают как равноправные участники.</a:t>
            </a:r>
          </a:p>
          <a:p>
            <a:pPr algn="r">
              <a:buNone/>
            </a:pPr>
            <a:r>
              <a:rPr lang="ru-RU" dirty="0" smtClean="0"/>
              <a:t>(Педагогический коллектив </a:t>
            </a:r>
          </a:p>
          <a:p>
            <a:pPr algn="r">
              <a:buNone/>
            </a:pPr>
            <a:r>
              <a:rPr lang="ru-RU" dirty="0" smtClean="0"/>
              <a:t>ДОУ № 308*)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Совместная партнерская деятельность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/>
          <a:lstStyle/>
          <a:p>
            <a:r>
              <a:rPr lang="ru-RU" dirty="0" smtClean="0"/>
              <a:t>Беринцева Наталья Борисовна – заместитель заведующего по УМР, МБДОУ ЦРР ДС № 308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Совместная партнерская деятельность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/>
          <a:lstStyle/>
          <a:p>
            <a:r>
              <a:rPr lang="ru-RU" dirty="0" smtClean="0"/>
              <a:t>Беринцева Наталья Борисовна – заместитель заведующего по УМР, МБДОУ ЦРР ДС № 308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1" y="1785624"/>
          <a:ext cx="8064896" cy="4739721"/>
        </p:xfrm>
        <a:graphic>
          <a:graphicData uri="http://schemas.openxmlformats.org/drawingml/2006/table">
            <a:tbl>
              <a:tblPr/>
              <a:tblGrid>
                <a:gridCol w="1733622"/>
                <a:gridCol w="3165637"/>
                <a:gridCol w="3165637"/>
              </a:tblGrid>
              <a:tr h="395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Пример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18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Добровольное присоединение детей к деятельности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Как педагог создал условия для добровольного присоединения: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действия педагога;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слова педагога;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объекты окружающей среды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61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Включенность взрослого в деятельность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Какое было общее дело (дела)?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Что делал взрослый, его доля участия.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2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Что делали дети, их доля участия.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10" marR="424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9552" y="261228"/>
            <a:ext cx="82809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Схема наблюдения за совместной деятельностью педагогов и детей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Изучение критериев совместной партнерской деятельности педагогов и детей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 детей ____________________________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Добровольное присоединение детей к деятельности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Как педагог создал условия для добровольного присоединения:</a:t>
            </a:r>
          </a:p>
          <a:p>
            <a:pPr marL="1887538" lvl="0" indent="-457200"/>
            <a:r>
              <a:rPr lang="ru-RU" dirty="0" smtClean="0"/>
              <a:t>действия педагога; </a:t>
            </a:r>
          </a:p>
          <a:p>
            <a:pPr marL="1887538" lvl="0" indent="-457200"/>
            <a:r>
              <a:rPr lang="ru-RU" dirty="0" smtClean="0"/>
              <a:t>слова педагога; </a:t>
            </a:r>
          </a:p>
          <a:p>
            <a:pPr marL="1887538" lvl="0" indent="-457200"/>
            <a:r>
              <a:rPr lang="ru-RU" dirty="0" smtClean="0"/>
              <a:t>объекты окружающей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Включенность взрослого в деятельность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Какое было общее дело (дела)? </a:t>
            </a:r>
          </a:p>
          <a:p>
            <a:r>
              <a:rPr lang="ru-RU" dirty="0" smtClean="0"/>
              <a:t>Что делал взрослый, его доля участия.</a:t>
            </a:r>
          </a:p>
          <a:p>
            <a:r>
              <a:rPr lang="ru-RU" dirty="0" smtClean="0"/>
              <a:t>Что делали дети, их доля участия.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Свободное размещение детей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Самостоятельный выбор детей своего места нахождения.</a:t>
            </a:r>
          </a:p>
          <a:p>
            <a:r>
              <a:rPr lang="ru-RU" dirty="0" smtClean="0"/>
              <a:t>Реакция педагога на выбор детей (поддержка/препятствие).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Свободное общение, рабочий гул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Дети высказывают свое мнение, комментируют действия.</a:t>
            </a:r>
          </a:p>
          <a:p>
            <a:r>
              <a:rPr lang="ru-RU" dirty="0" smtClean="0"/>
              <a:t>В процессе деятельности участники открыто общаются между собой.</a:t>
            </a:r>
          </a:p>
          <a:p>
            <a:r>
              <a:rPr lang="ru-RU" dirty="0" smtClean="0"/>
              <a:t>Педагог вступает в диалог, </a:t>
            </a:r>
            <a:r>
              <a:rPr lang="ru-RU" dirty="0" err="1" smtClean="0"/>
              <a:t>полилог</a:t>
            </a:r>
            <a:r>
              <a:rPr lang="ru-RU" dirty="0" smtClean="0"/>
              <a:t> с детьми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Свободное перемещение детей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Дети свободно переходят с одного места на другое, в зависимости от своих потребностей. </a:t>
            </a:r>
          </a:p>
          <a:p>
            <a:r>
              <a:rPr lang="ru-RU" dirty="0" smtClean="0"/>
              <a:t>Педагог не препятствует перемещению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err="1" smtClean="0"/>
              <a:t>Саморегуляция</a:t>
            </a:r>
            <a:r>
              <a:rPr lang="ru-RU" b="1" dirty="0" smtClean="0"/>
              <a:t> поведения ребенка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Дети учитывают интересы и желания других: </a:t>
            </a:r>
          </a:p>
          <a:p>
            <a:pPr marL="2241550" lvl="0" indent="-354013"/>
            <a:r>
              <a:rPr lang="ru-RU" dirty="0" smtClean="0"/>
              <a:t>спрашивают, если хотят взять чужое;</a:t>
            </a:r>
          </a:p>
          <a:p>
            <a:pPr marL="2241550" lvl="0" indent="-354013"/>
            <a:r>
              <a:rPr lang="ru-RU" dirty="0" smtClean="0"/>
              <a:t>просят о помощи; </a:t>
            </a:r>
          </a:p>
          <a:p>
            <a:pPr marL="2241550" lvl="0" indent="-354013"/>
            <a:r>
              <a:rPr lang="ru-RU" dirty="0" smtClean="0"/>
              <a:t>если не участвуют в общем деле, не мешают другим. </a:t>
            </a:r>
          </a:p>
          <a:p>
            <a:r>
              <a:rPr lang="ru-RU" dirty="0" smtClean="0"/>
              <a:t>Дети доводят начато дело до конца. </a:t>
            </a:r>
          </a:p>
          <a:p>
            <a:r>
              <a:rPr lang="ru-RU" dirty="0" smtClean="0"/>
              <a:t>Дети действует в соответствии со своими желаниями. </a:t>
            </a:r>
          </a:p>
          <a:p>
            <a:r>
              <a:rPr lang="ru-RU" dirty="0" smtClean="0"/>
              <a:t>Дети способны к самоконтролю:</a:t>
            </a:r>
          </a:p>
          <a:p>
            <a:pPr marL="2241550" lvl="0" indent="-354013"/>
            <a:r>
              <a:rPr lang="ru-RU" dirty="0" smtClean="0"/>
              <a:t>заинтересованы в результате; </a:t>
            </a:r>
          </a:p>
          <a:p>
            <a:pPr marL="2241550" lvl="0" indent="-354013"/>
            <a:r>
              <a:rPr lang="ru-RU" dirty="0" smtClean="0"/>
              <a:t>могут сравнить свой замысел и результат.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Благодарим за работу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39552" y="404664"/>
          <a:ext cx="820891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ФГОС дошкольного образования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Базовые ценности:</a:t>
            </a:r>
          </a:p>
          <a:p>
            <a:pPr>
              <a:lnSpc>
                <a:spcPct val="90000"/>
              </a:lnSpc>
            </a:pPr>
            <a:r>
              <a:rPr lang="ru-RU" u="sng" dirty="0" smtClean="0"/>
              <a:t>Личностно-развивающий</a:t>
            </a:r>
            <a:r>
              <a:rPr lang="ru-RU" dirty="0" smtClean="0"/>
              <a:t> и </a:t>
            </a:r>
            <a:r>
              <a:rPr lang="ru-RU" u="sng" dirty="0" smtClean="0"/>
              <a:t>гуманистический характер взаимодействия</a:t>
            </a:r>
            <a:r>
              <a:rPr lang="ru-RU" dirty="0" smtClean="0"/>
              <a:t> взрослых и детей;</a:t>
            </a:r>
          </a:p>
          <a:p>
            <a:pPr>
              <a:lnSpc>
                <a:spcPct val="90000"/>
              </a:lnSpc>
            </a:pPr>
            <a:r>
              <a:rPr lang="ru-RU" u="sng" dirty="0" smtClean="0"/>
              <a:t>Уважение личности ребенка</a:t>
            </a:r>
            <a:r>
              <a:rPr lang="ru-RU" dirty="0" smtClean="0"/>
              <a:t> как </a:t>
            </a:r>
            <a:r>
              <a:rPr lang="ru-RU" u="sng" dirty="0" smtClean="0"/>
              <a:t>обязательное</a:t>
            </a:r>
            <a:r>
              <a:rPr lang="ru-RU" dirty="0" smtClean="0"/>
              <a:t> требование ко всем взрослым участникам образовательного процесса;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Осуществление образовательного процесса в </a:t>
            </a:r>
            <a:r>
              <a:rPr lang="ru-RU" u="sng" dirty="0" smtClean="0"/>
              <a:t>формах, специфических для детей данной возрастной группы</a:t>
            </a:r>
            <a:r>
              <a:rPr lang="ru-RU" dirty="0" smtClean="0"/>
              <a:t>, прежде всего, в форме </a:t>
            </a:r>
            <a:r>
              <a:rPr lang="ru-RU" u="sng" dirty="0" smtClean="0"/>
              <a:t>игры, познавательной и исследовательской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ФГОС дошкольного образования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Принципы дошкольного образования: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Содействия и сотрудничества детей и взрослых, признания ребенка полноценным участников (субъектом) образовательных отношений;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Поддержки инициативы детей в различных видах деятельности;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Формирования познавательных интересов и познавательных действий ребенка в различных видах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Совместная деятельность -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Совместная деятельность – это субъект – субъектные отношения. </a:t>
            </a:r>
          </a:p>
          <a:p>
            <a:pPr algn="r">
              <a:buNone/>
            </a:pPr>
            <a:r>
              <a:rPr lang="ru-RU" dirty="0" smtClean="0"/>
              <a:t>(Е.А. Родионова)</a:t>
            </a:r>
          </a:p>
          <a:p>
            <a:r>
              <a:rPr lang="ru-RU" dirty="0" smtClean="0"/>
              <a:t>Совместная деятельность – взаимосвязь двух явлений, взаимодействия и взаимные отношения которых отличаются высокой динамичностью и </a:t>
            </a:r>
            <a:r>
              <a:rPr lang="ru-RU" dirty="0" err="1" smtClean="0"/>
              <a:t>процессуальностью</a:t>
            </a:r>
            <a:r>
              <a:rPr lang="ru-RU" dirty="0" smtClean="0"/>
              <a:t>. </a:t>
            </a:r>
          </a:p>
          <a:p>
            <a:pPr algn="r">
              <a:buNone/>
            </a:pPr>
            <a:r>
              <a:rPr lang="ru-RU" dirty="0" smtClean="0"/>
              <a:t>(Е.В. Шорохова)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Партнер -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соучастник игры.</a:t>
            </a:r>
          </a:p>
          <a:p>
            <a:r>
              <a:rPr lang="ru-RU" dirty="0" smtClean="0"/>
              <a:t> компаньон, товарищ в каком либо деле.</a:t>
            </a:r>
          </a:p>
          <a:p>
            <a:r>
              <a:rPr lang="ru-RU" dirty="0" smtClean="0"/>
              <a:t>тот кто может помочь вам в достижении ваших целей.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Принципы социального партнерства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932</Words>
  <Application>Microsoft Office PowerPoint</Application>
  <PresentationFormat>Экран (4:3)</PresentationFormat>
  <Paragraphs>164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Совместная партнерская деятельность взрослого и ребенка в детском саду</vt:lpstr>
      <vt:lpstr>Совместная партнерская деятельность</vt:lpstr>
      <vt:lpstr>Слайд 3</vt:lpstr>
      <vt:lpstr>ФГОС дошкольного образования</vt:lpstr>
      <vt:lpstr>ФГОС дошкольного образования</vt:lpstr>
      <vt:lpstr>Слайд 6</vt:lpstr>
      <vt:lpstr>Совместная деятельность - </vt:lpstr>
      <vt:lpstr>Партнер - </vt:lpstr>
      <vt:lpstr>Принципы социального партнерства</vt:lpstr>
      <vt:lpstr>Принципы социального партнерства</vt:lpstr>
      <vt:lpstr>Слайд 11</vt:lpstr>
      <vt:lpstr>Сущностные характеристики СПД педагога и детей</vt:lpstr>
      <vt:lpstr>Расположение участников</vt:lpstr>
      <vt:lpstr>Расположение участников</vt:lpstr>
      <vt:lpstr>Оценка деятельности детей</vt:lpstr>
      <vt:lpstr>Оценка деятельности детей</vt:lpstr>
      <vt:lpstr>Планирование</vt:lpstr>
      <vt:lpstr>Планирование</vt:lpstr>
      <vt:lpstr>Совместная партнерская деятельность - </vt:lpstr>
      <vt:lpstr>Совместная партнерская деятельность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Благодарим за работу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Совместная партнерская деятельность</dc:title>
  <dc:creator>Леночка</dc:creator>
  <cp:lastModifiedBy>User</cp:lastModifiedBy>
  <cp:revision>22</cp:revision>
  <dcterms:created xsi:type="dcterms:W3CDTF">2015-04-22T21:40:06Z</dcterms:created>
  <dcterms:modified xsi:type="dcterms:W3CDTF">2015-04-27T07:16:52Z</dcterms:modified>
</cp:coreProperties>
</file>