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17"/>
  </p:notesMasterIdLst>
  <p:handoutMasterIdLst>
    <p:handoutMasterId r:id="rId18"/>
  </p:handoutMasterIdLst>
  <p:sldIdLst>
    <p:sldId id="369" r:id="rId2"/>
    <p:sldId id="281" r:id="rId3"/>
    <p:sldId id="371" r:id="rId4"/>
    <p:sldId id="258" r:id="rId5"/>
    <p:sldId id="372" r:id="rId6"/>
    <p:sldId id="375" r:id="rId7"/>
    <p:sldId id="291" r:id="rId8"/>
    <p:sldId id="260" r:id="rId9"/>
    <p:sldId id="261" r:id="rId10"/>
    <p:sldId id="262" r:id="rId11"/>
    <p:sldId id="288" r:id="rId12"/>
    <p:sldId id="277" r:id="rId13"/>
    <p:sldId id="373" r:id="rId14"/>
    <p:sldId id="279" r:id="rId15"/>
    <p:sldId id="376" r:id="rId16"/>
  </p:sldIdLst>
  <p:sldSz cx="9144000" cy="6858000" type="screen4x3"/>
  <p:notesSz cx="986948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лан" initials="Р" lastIdx="2" clrIdx="0">
    <p:extLst>
      <p:ext uri="{19B8F6BF-5375-455C-9EA6-DF929625EA0E}">
        <p15:presenceInfo xmlns:p15="http://schemas.microsoft.com/office/powerpoint/2012/main" userId="Рол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5967-644C-4618-AC0D-57CF87CFD68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35FC6-E627-4B2E-A9E8-A119576D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FFB9-EB12-4FF6-8FC4-5798EFB3ED66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22EF-8214-4D02-9BFC-E67A83CE8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Цифровизация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прочно вошла в нашу жизнь. Ежедневно мы проделываем сотни манипуляций с «цифрой»: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цифровизация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не вопрос будущего, — это настоящее. «Цифра» затронула буквально все сферы нашей жизни, в том числе и сферу образования.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Сегодня образовательное пространство интенсивно растет и расширяется за счет развития цифровой среды: создаются электронные учебники, появляются и развиваются образовательные платформы, существует множество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онлайн-курсов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вебинаров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семинаров. Такого рода образовательные площадки приобретают все большую популярность как среди педагогов, так и среди учащихся и открывают большие возможности для всех участников образовательного процесса. Теперь любой желающий может получить дистанционно дополнительное образование, сменить специализацию, направление в той или иной сфере, повысить свою квалификацию, обменяться опытом с коллегами и учениками.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Современный учитель — это прежде всего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тьютор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преподаватель-консультант, наставник, советник, помогающий обучающемуся в организации траектории обучения; куратор информационного обмена, основанного на ресурсах сети, созданной в образовательных целях.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цифровых образовательных ресурсов (ЦОР) должно не только разнообразить урок, сделать его динамичным, увлекательным, но и сделать сложное наглядным, а значит доступным. Учебные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интернет-проекты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 стремительной скоростью становятся повседневной учебной практикой школьников.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Цифровизация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прочно вошла в нашу жизнь. Ежедневно мы проделываем сотни манипуляций с «цифрой»: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цифровизация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не вопрос будущего, — это настоящее. «Цифра» затронула буквально все сферы нашей жизни, в том числе и сферу образования.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Сегодня образовательное пространство интенсивно растет и расширяется за счет развития цифровой среды: создаются электронные учебники, появляются и развиваются образовательные платформы, существует множество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онлайн-курсов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вебинаров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семинаров. Такого рода образовательные площадки приобретают все большую популярность как среди педагогов, так и среди учащихся и открывают большие возможности для всех участников образовательного процесса. Теперь любой желающий может получить дистанционно дополнительное образование, сменить специализацию, направление в той или иной сфере, повысить свою квалификацию, обменяться опытом с коллегами и учениками.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Информационно-образовательная среда школы содержит </a:t>
            </a:r>
            <a:r>
              <a:rPr lang="ru-RU" sz="16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компьюторы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интерактивные</a:t>
            </a:r>
            <a:r>
              <a:rPr lang="ru-RU" sz="1600" b="0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доски, коммуникационные каналы. Рабочие места педагогов оборудованы системным и прикладным программным обеспечением. Все педагоги и специалисты психолого-педагогического сопровождения обучающихся с ОВЗ ежедневно применяют </a:t>
            </a:r>
            <a:r>
              <a:rPr lang="ru-RU" sz="1600" b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и коммуникационные технологии </a:t>
            </a:r>
          </a:p>
          <a:p>
            <a:endParaRPr lang="ru-RU" sz="16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в связи с активным развитием и использованием в образовательной сфере новых информационных технологий дистанционное обучение все более выделяется из заочного обучения и обретает самостоятельную жизнь. </a:t>
            </a:r>
            <a:r>
              <a: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Дистанционное образование позволяет лицам с ОВЗ:</a:t>
            </a:r>
            <a:endPara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 Расширить пространство взаимодействия детей с ограниченными возможностями;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 Свободно изучать материал, независимо от времени и места обучения;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 Повысить интенсивность общения с преподавателем при использовании сетевых возможностей современных технологий;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 Составлять индивидуальную учебную программу;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 Использовать все возможности компьютерных технологий, которые помогают в обучении лиц с ОВЗ.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Основное достоинство дистанционных технологий в обучении детей с ограниченными возможностями состоит в отсутствии строгой привязки к месту и времени проведения занятий, в индивидуализации обучения за счет адаптации уровня и формы учебного материала, надлежащей настройки сервисов, исходя из индивидуальных особенностей каждого обучающегося.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работе педагогами и учащимися нашей образовательной организации активно используются все виды электронных образовательных ресурсов (ЭОР):</a:t>
            </a:r>
            <a:endPara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Самые простые и доступные из них, так называемые </a:t>
            </a:r>
            <a:r>
              <a: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статичные ресурсы.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Статичные ресурсы – это аналоги наглядных учебных и дидактических материалов печатных изданий. К таким ресурсам относятся </a:t>
            </a:r>
            <a:r>
              <a:rPr lang="ru-RU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фотографии, иллюстрации, электронные тетради, таблицы, схемы, правила, определения, тексты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представленные в цифровом формате. Использование статичных ЭОР на уроках активизирует познавательную деятельность учеников, облегчает процесс запоминания, помогает объёмнее и ярче проиллюстрировать изучаемый материал.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Интерактивные ресурсы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позволяют выборочно, порционно подавать учебный материал. Чаще всего это всевозможные</a:t>
            </a:r>
            <a:r>
              <a:rPr lang="ru-RU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презентации, видеоролики, научно-популярные фильмы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Интерактивные иллюстрации, в отличие от статичных, активизируют внимание учащихся на ключевых моментах изучаемой темы за счет смены изображений и подписей к ним, добавления изобразительных и текстовых объектов, всплывающих комментариев.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Аудиоматериалы так же, как и статичные ЭОР, не вызывают трудностей в использовании.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для ребенка они выполняют различные функции: учителя, рабочего инструмента, объекта обучения, сотрудничающего коллектива, игровой среды. В функции учителя ЭОР представляют источник учебной информации (частично или полностью заменяющий учителя и книгу); наглядное пособие (качественно нового уровня с возможностями мультимедиа и телекоммуникаций); индивидуальное информационное пространство; тренажер; средство диагностики и контроля.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 цифровые образовательные ресурсы позволяют выполнять значительно более полноценные практические занятия – от виртуального посещения музея до лабораторного эксперимента, и тут же провести аттестацию собственных знаний, умений, навыков.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современной школе особое внимание уделяется использованию информационно-коммуникативных технологий в учебном процессе.</a:t>
            </a:r>
            <a:r>
              <a: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Но особенно хочется отметить роль </a:t>
            </a:r>
            <a:r>
              <a:rPr lang="ru-RU" sz="16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цифровизации</a:t>
            </a:r>
            <a:r>
              <a:rPr lang="ru-RU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образовании детей с ограниченными возможностями здоровья (ОВЗ).</a:t>
            </a:r>
            <a:endPara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используются такие формы работы с детьми как: chat-занятия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очно-дистанционные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web-занятия (дистанционные), очные занятия. В каждой из этих форм применяются следующие средства работы: электронные курсы и почта, форум, iChat-телеконференция,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Skype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облачные технологии.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стараемся шагать в ногу со временем и активно осваиваем инновационные образовательные ресурсы. Сегодня мы уже не представляем себе урока без информационных и компьютерных технологий (ИКТ), ведь использование ИКТ прежде всего повышает мотивацию учащихся к изучаемому предмету; развивает познавательную активность, возможность творческого самовыражения.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22EF-8214-4D02-9BFC-E67A83CE8A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40D0-E50B-46BA-91A2-CB3D853A911D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100-9F7C-491C-A4B0-735527A660C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694-9DFF-4826-9E6E-7A3AC601159D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53EB-E46B-4A11-A96A-4DB78D41B3F2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7B25-380D-42A8-B340-5ED926C69EDE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0BC-9419-4E7C-9B4E-BA0FBFB836AD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AAF2-8743-4894-A143-FFED0DE5220C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F643-376C-46F1-8C02-4BFBDB397247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5BF1-601B-4CB2-8290-B3DA432D71F9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9E3A-6B84-4EE7-8E87-A8BE126E0796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98A1-84AD-46E9-A6C8-4E0CBB5C44E4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A15A-4978-46D9-BBA2-A1B2235540BF}" type="datetime1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uchel73@ma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uchel73@ma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distancionnoe-obuchenie-detej-s-ov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E1E245E-4BB8-4455-930C-A7D5BAD761C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0" y="404813"/>
            <a:ext cx="8064500" cy="1368425"/>
          </a:xfrm>
          <a:noFill/>
          <a:ln w="57150"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9A4A835-16E6-45BC-8E95-5259EE7D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84763"/>
            <a:ext cx="7529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«СОШ № 73 г.Челябинска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454038  г.Челябинск, ул. Пекинская, д.20.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тел. 217-73-02, 217-73-06.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Л.Е.Шевчук, к.п.н., доцент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Е-mail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mouchel73@mail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030C038-5370-47E8-BAAD-BE680F4228B3}"/>
              </a:ext>
            </a:extLst>
          </p:cNvPr>
          <p:cNvSpPr/>
          <p:nvPr/>
        </p:nvSpPr>
        <p:spPr>
          <a:xfrm>
            <a:off x="611560" y="2107367"/>
            <a:ext cx="3168352" cy="29057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 основана в 1991 г.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1994 г. реализует идеи инклюзивного образования.</a:t>
            </a:r>
          </a:p>
        </p:txBody>
      </p:sp>
      <p:pic>
        <p:nvPicPr>
          <p:cNvPr id="4103" name="Рисунок 5" descr="школа №73 фотогр">
            <a:extLst>
              <a:ext uri="{FF2B5EF4-FFF2-40B4-BE49-F238E27FC236}">
                <a16:creationId xmlns:a16="http://schemas.microsoft.com/office/drawing/2014/main" id="{F3451C10-C6FC-41C1-947B-C032522A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1"/>
            <a:ext cx="4104456" cy="246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7F14E-B22F-4089-B1A5-34566303D73D}"/>
              </a:ext>
            </a:extLst>
          </p:cNvPr>
          <p:cNvSpPr txBox="1"/>
          <p:nvPr/>
        </p:nvSpPr>
        <p:spPr>
          <a:xfrm>
            <a:off x="467544" y="295275"/>
            <a:ext cx="79928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доступности и качества обучения детей с ОВЗ путем внедрения цифровой образовательной среды в интегрированной школе»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2641496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ЭОР и ЦОР изменяется получение информации. Одно дело – изучать текстовые описания объектов, процессов, явлений, совсем другое – увидеть их и исследовать в интерактивном режиме.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91C40A-0451-4BAA-B72B-EEF49302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104456" cy="2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472518" cy="48965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  образовательные ресурсы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организации учебного процесса и представленные в цифровой форме фотографии, видеофрагменты, модели, ролевые игры, картографические материалы, отобранные в соответствии с содержанием конкретного учебника, «привязанных» к поурочному планированию и снабженные необходимыми методическими рекомендациями.</a:t>
            </a: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46050"/>
            <a:ext cx="3119826" cy="2340279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3" descr="E:\Backup\Jumadilova\Desktop\IMG_20210318_142943.jpg">
            <a:extLst>
              <a:ext uri="{FF2B5EF4-FFF2-40B4-BE49-F238E27FC236}">
                <a16:creationId xmlns:a16="http://schemas.microsoft.com/office/drawing/2014/main" id="{826B01D0-1DA5-455B-8BAC-D9204D2A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17357"/>
            <a:ext cx="2160240" cy="231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использования ИКТ в обучении детей с ОВЗ: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6874" cy="456535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срока усвоения учебного материала и коррекции нарушений у ребенка;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обучению, за счет обучения в деятельности;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информационной культуры у ребенка;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быстрое формирование универсальных учебных действий;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оптимального темпа прохождения материала.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58246" cy="92868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 коммуникационные технологии в обучении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72518" cy="4572000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основой информационной образовательной среды;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средств реализации требований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инструментом деятельности учителя и ученика.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20272" y="6492875"/>
            <a:ext cx="3352800" cy="365125"/>
          </a:xfrm>
        </p:spPr>
        <p:txBody>
          <a:bodyPr/>
          <a:lstStyle/>
          <a:p>
            <a:r>
              <a:rPr lang="ru-RU" dirty="0"/>
              <a:t>Шушкова   258-660-768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0850" cy="612068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информационно-образовательной среды в процессе образования детей с ОВЗ является перспективным направлением развития образования, методов и средств эффективной организации процесса обучения, воспитания и развития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Backup\Jumadilova\Desktop\Занятия в СК.jpg">
            <a:extLst>
              <a:ext uri="{FF2B5EF4-FFF2-40B4-BE49-F238E27FC236}">
                <a16:creationId xmlns:a16="http://schemas.microsoft.com/office/drawing/2014/main" id="{18F9896D-4723-4351-963F-C6F11147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4464496" cy="316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E1E245E-4BB8-4455-930C-A7D5BAD761C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0" y="404813"/>
            <a:ext cx="8064500" cy="1368425"/>
          </a:xfrm>
          <a:noFill/>
          <a:ln w="57150"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9A4A835-16E6-45BC-8E95-5259EE7D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84763"/>
            <a:ext cx="75295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«СОШ № 73 г.Челябинска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454038  г.Челябинск, ул. Пекинская, д.20.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тел. 217-73-02, 217-73-06.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Л.Е.Шевчук, к.п.н., доцент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Е-mail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mouchel73@mail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Рисунок 5" descr="школа №73 фотогр">
            <a:extLst>
              <a:ext uri="{FF2B5EF4-FFF2-40B4-BE49-F238E27FC236}">
                <a16:creationId xmlns:a16="http://schemas.microsoft.com/office/drawing/2014/main" id="{F3451C10-C6FC-41C1-947B-C032522A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1"/>
            <a:ext cx="4104456" cy="246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7F14E-B22F-4089-B1A5-34566303D73D}"/>
              </a:ext>
            </a:extLst>
          </p:cNvPr>
          <p:cNvSpPr txBox="1"/>
          <p:nvPr/>
        </p:nvSpPr>
        <p:spPr>
          <a:xfrm>
            <a:off x="467544" y="295275"/>
            <a:ext cx="79928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доступности и качества обучения детей с ОВЗ путем внедрения цифровой образовательной среды в интегрированной школе»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Информационно-образовательная среда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МАОУ «СОШ № 73 г. Челябинска»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164288" y="6492875"/>
            <a:ext cx="3352800" cy="365125"/>
          </a:xfrm>
        </p:spPr>
        <p:txBody>
          <a:bodyPr/>
          <a:lstStyle/>
          <a:p>
            <a:r>
              <a:rPr lang="ru-RU"/>
              <a:t>Шушкова   258-660-768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1438"/>
            <a:ext cx="8137599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128838"/>
            <a:ext cx="8107437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доски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001963"/>
            <a:ext cx="8137599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Коммуникационные каналы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933056"/>
            <a:ext cx="8040191" cy="719311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Системное и прикладное программное обеспечение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4941168"/>
            <a:ext cx="8172524" cy="7200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и коммуникационные технологии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429684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МАОУ «СОШ № 73 г. Челябинска»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0768"/>
            <a:ext cx="8929718" cy="5374380"/>
          </a:xfrm>
        </p:spPr>
        <p:txBody>
          <a:bodyPr>
            <a:normAutofit/>
          </a:bodyPr>
          <a:lstStyle/>
          <a:p>
            <a:pPr lvl="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информационно-методическую поддержку образовательного процесса;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образовательного процесса и его ресурсного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обеспечения;</a:t>
            </a:r>
          </a:p>
          <a:p>
            <a:pPr lvl="0"/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ПользовательПК\Desktop\sam_3998_465_348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56992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4120" y="25823488"/>
            <a:ext cx="9001000" cy="1730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4032373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429684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МАОУ «СОШ № 73 г. Челябинска»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8929718" cy="551839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фиксацию хода и результатов образовательного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психолого-педагогического сопровождения обучающихся с ОВЗ;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здоровья обучающихся;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процедуры создания, поиска, сбора, анализа, обработки, хранения и представления информации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Backup\Jumadilova\Desktop\IMG_20210318_142626.jpg">
            <a:extLst>
              <a:ext uri="{FF2B5EF4-FFF2-40B4-BE49-F238E27FC236}">
                <a16:creationId xmlns:a16="http://schemas.microsoft.com/office/drawing/2014/main" id="{1B733FF2-0D6A-4215-B601-3982EF58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3024336" cy="2397352"/>
          </a:xfrm>
          <a:prstGeom prst="rect">
            <a:avLst/>
          </a:prstGeom>
          <a:noFill/>
        </p:spPr>
      </p:pic>
      <p:pic>
        <p:nvPicPr>
          <p:cNvPr id="5" name="Picture 2" descr="E:\Backup\Jumadilova\Desktop\IMG_20210318_143301.jpg">
            <a:extLst>
              <a:ext uri="{FF2B5EF4-FFF2-40B4-BE49-F238E27FC236}">
                <a16:creationId xmlns:a16="http://schemas.microsoft.com/office/drawing/2014/main" id="{2DEF3821-7B9E-4E83-82AC-EAC63041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457856" cy="258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429684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МАОУ «СОШ № 73 г. Челябинска»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929718" cy="5302372"/>
          </a:xfrm>
        </p:spPr>
        <p:txBody>
          <a:bodyPr>
            <a:normAutofit/>
          </a:bodyPr>
          <a:lstStyle/>
          <a:p>
            <a:pPr lvl="0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всех участников образовательного процесса, в том числе в рамках дистанционного образования;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взаимодействие образовательного учреждения с другими организациями социальной сферы.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4715569" cy="2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Официальный сайт ИКП РАО  г. Москва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Раздел «Мероприятия»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  электронный ресурс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«Дистанционное обучение детей с ОВЗ»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https://ikp-rao.ru/distancionnoe-obuchenie-detej-s-ovz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528" y="518394"/>
            <a:ext cx="85693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универсальных учебных действий в рамках ФГОС является формирование и развитие у обучающихся компетентности в области использования информационно-коммуникационных технологий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" descr="E:\Backup\Jumadilova\Desktop\IMG_20210318_143403.jpg">
            <a:extLst>
              <a:ext uri="{FF2B5EF4-FFF2-40B4-BE49-F238E27FC236}">
                <a16:creationId xmlns:a16="http://schemas.microsoft.com/office/drawing/2014/main" id="{69B35C3E-0A42-4D31-9D3C-B94D2B44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3933056"/>
            <a:ext cx="2088232" cy="2479105"/>
          </a:xfrm>
          <a:prstGeom prst="rect">
            <a:avLst/>
          </a:prstGeom>
          <a:noFill/>
        </p:spPr>
      </p:pic>
      <p:pic>
        <p:nvPicPr>
          <p:cNvPr id="12" name="Picture 3" descr="E:\Backup\Jumadilova\Desktop\IMG_20210318_095705.jpg">
            <a:extLst>
              <a:ext uri="{FF2B5EF4-FFF2-40B4-BE49-F238E27FC236}">
                <a16:creationId xmlns:a16="http://schemas.microsoft.com/office/drawing/2014/main" id="{8CE253F8-294C-4DF4-A162-404209B6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41547"/>
            <a:ext cx="4608512" cy="29096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643998" cy="18002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 цифровые образовательные ресурсы (ЭОР и ЦОР)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интерактивный продукт, рассчитанный на то, что школьник сам управляет происходящим, а не является пассивным зрителем или слушателем</a:t>
            </a:r>
            <a:r>
              <a:rPr lang="ru-RU" sz="2800" dirty="0"/>
              <a:t>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068960"/>
            <a:ext cx="5292080" cy="37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Положительным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свойством электронных и цифровых образовательных ресурсов является возможность их применения в дистанционном обучении, которое повышает мобильность школьников, расширяет их возможности.</a:t>
            </a:r>
          </a:p>
        </p:txBody>
      </p:sp>
      <p:pic>
        <p:nvPicPr>
          <p:cNvPr id="7" name="Picture 2" descr="E:\Backup\Jumadilova\Desktop\IMG_20210318_114216.jpg">
            <a:extLst>
              <a:ext uri="{FF2B5EF4-FFF2-40B4-BE49-F238E27FC236}">
                <a16:creationId xmlns:a16="http://schemas.microsoft.com/office/drawing/2014/main" id="{9975C9FF-4CC2-461B-A96A-B8A8E992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80082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0688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педагогического коллектива уверенно владеет современной компьютерной техникой, применяет в процессе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ОВЗ.</a:t>
            </a:r>
          </a:p>
        </p:txBody>
      </p:sp>
      <p:pic>
        <p:nvPicPr>
          <p:cNvPr id="8" name="Picture 3" descr="E:\Backup\Jumadilova\Desktop\IMG_20210318_104844.jpg">
            <a:extLst>
              <a:ext uri="{FF2B5EF4-FFF2-40B4-BE49-F238E27FC236}">
                <a16:creationId xmlns:a16="http://schemas.microsoft.com/office/drawing/2014/main" id="{F06F8BE2-F596-42D6-ADB2-40ED9370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7" y="3348907"/>
            <a:ext cx="3672408" cy="2747975"/>
          </a:xfrm>
          <a:prstGeom prst="rect">
            <a:avLst/>
          </a:prstGeom>
          <a:noFill/>
        </p:spPr>
      </p:pic>
      <p:pic>
        <p:nvPicPr>
          <p:cNvPr id="9" name="Picture 2" descr="E:\Backup\Jumadilova\Desktop\IMG_20210318_123033.jpg">
            <a:extLst>
              <a:ext uri="{FF2B5EF4-FFF2-40B4-BE49-F238E27FC236}">
                <a16:creationId xmlns:a16="http://schemas.microsoft.com/office/drawing/2014/main" id="{ECCDF33D-9184-4B31-8C44-156930DD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331" y="3348907"/>
            <a:ext cx="3672409" cy="27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983</Words>
  <Application>Microsoft Office PowerPoint</Application>
  <PresentationFormat>Экран (4:3)</PresentationFormat>
  <Paragraphs>94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</vt:lpstr>
      <vt:lpstr>Информационно-образовательная среда  МАОУ «СОШ № 73 г. Челябинска»</vt:lpstr>
      <vt:lpstr>Цифровая образовательная среда  МАОУ «СОШ № 73 г. Челябинска» обеспечивает:</vt:lpstr>
      <vt:lpstr>Цифровая образовательная среда  МАОУ «СОШ № 73 г. Челябинска» обеспечивает:</vt:lpstr>
      <vt:lpstr>Цифровая образовательная среда  МАОУ «СОШ № 73 г. Челябинска» обеспечивает:</vt:lpstr>
      <vt:lpstr>Официальный сайт ИКП РАО  г. Москва </vt:lpstr>
      <vt:lpstr>Презентация PowerPoint</vt:lpstr>
      <vt:lpstr> Электронные и цифровые образовательные ресурсы (ЭОР и ЦОР) - мультимедийный интерактивный продукт, рассчитанный на то, что школьник сам управляет происходящим, а не является пассивным зрителем или слушателем. </vt:lpstr>
      <vt:lpstr> Большая часть педагогического коллектива уверенно владеет современной компьютерной техникой, применяет в процессе обучения детей с ОВЗ.</vt:lpstr>
      <vt:lpstr>С ЭОР и ЦОР изменяется получение информации. Одно дело – изучать текстовые описания объектов, процессов, явлений, совсем другое – увидеть их и исследовать в интерактивном режиме. </vt:lpstr>
      <vt:lpstr>    Цифровые  образовательные ресурсы – необходимые для организации учебного процесса и представленные в цифровой форме фотографии, видеофрагменты, модели, ролевые игры, картографические материалы, отобранные в соответствии с содержанием конкретного учебника, «привязанных» к поурочному планированию и снабженные необходимыми методическими рекомендациями. </vt:lpstr>
      <vt:lpstr>Целесообразность использования ИКТ в обучении детей с ОВЗ: </vt:lpstr>
      <vt:lpstr>Информационные и коммуникационные технологии в обучении являются:</vt:lpstr>
      <vt:lpstr> Использование современной информационно-образовательной среды в процессе образования детей с ОВЗ является перспективным направлением развития образования, методов и средств эффективной организации процесса обучения, воспитания и развития обучающихся.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«Современная информационно-образовательная среда в процессе образования детей с ОВЗ»</dc:title>
  <dc:creator>user</dc:creator>
  <cp:lastModifiedBy>Гнатышина Екатерина Викторовна</cp:lastModifiedBy>
  <cp:revision>57</cp:revision>
  <dcterms:created xsi:type="dcterms:W3CDTF">2014-10-20T00:02:15Z</dcterms:created>
  <dcterms:modified xsi:type="dcterms:W3CDTF">2021-03-30T07:17:57Z</dcterms:modified>
</cp:coreProperties>
</file>