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2707173751126"/>
          <c:y val="3.3093302266216075E-2"/>
          <c:w val="0.56119802168541189"/>
          <c:h val="0.768713113523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смартфон</c:v>
                </c:pt>
                <c:pt idx="1">
                  <c:v>планшет</c:v>
                </c:pt>
                <c:pt idx="2">
                  <c:v>ПК</c:v>
                </c:pt>
                <c:pt idx="3">
                  <c:v>ничего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21</c:v>
                </c:pt>
                <c:pt idx="2">
                  <c:v>6.2</c:v>
                </c:pt>
                <c:pt idx="3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E-4E86-87F6-E5C2F9E9B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619103"/>
        <c:axId val="1290334271"/>
      </c:barChart>
      <c:valAx>
        <c:axId val="1290334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619103"/>
        <c:crosses val="autoZero"/>
        <c:crossBetween val="between"/>
      </c:valAx>
      <c:catAx>
        <c:axId val="8946191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334271"/>
        <c:crosses val="autoZero"/>
        <c:auto val="1"/>
        <c:lblAlgn val="ctr"/>
        <c:lblOffset val="10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>
          <a:solidFill>
            <a:schemeClr val="accent6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0.86</c:v>
                </c:pt>
                <c:pt idx="1">
                  <c:v>0.45</c:v>
                </c:pt>
                <c:pt idx="2">
                  <c:v>0.35</c:v>
                </c:pt>
                <c:pt idx="3">
                  <c:v>0.21</c:v>
                </c:pt>
                <c:pt idx="4">
                  <c:v>0.12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2-48EE-8880-936F68DCD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677279"/>
        <c:axId val="1483863055"/>
      </c:barChart>
      <c:catAx>
        <c:axId val="129767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3863055"/>
        <c:crosses val="autoZero"/>
        <c:auto val="1"/>
        <c:lblAlgn val="ctr"/>
        <c:lblOffset val="100"/>
        <c:noMultiLvlLbl val="0"/>
      </c:catAx>
      <c:valAx>
        <c:axId val="14838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67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DC284-FBE4-45FD-A216-6361DAA13B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673D520-4718-45CE-BAE9-E7D4D9D02462}">
      <dgm:prSet phldrT="[Текст]"/>
      <dgm:spPr/>
      <dgm:t>
        <a:bodyPr/>
        <a:lstStyle/>
        <a:p>
          <a:pPr>
            <a:buFont typeface="+mj-lt"/>
            <a:buAutoNum type="arabicPeriod"/>
          </a:pPr>
          <a:r>
            <a:rPr lang="ru-RU"/>
            <a:t>Какие цифровые устройства и как часто используются детьми в возрасте до 8 лет?</a:t>
          </a:r>
        </a:p>
      </dgm:t>
    </dgm:pt>
    <dgm:pt modelId="{08B137C1-E91C-4304-B6F2-A26A8B5C4238}" type="parTrans" cxnId="{85FF064D-4E49-43D3-A364-1669E9CC0612}">
      <dgm:prSet/>
      <dgm:spPr/>
      <dgm:t>
        <a:bodyPr/>
        <a:lstStyle/>
        <a:p>
          <a:endParaRPr lang="ru-RU"/>
        </a:p>
      </dgm:t>
    </dgm:pt>
    <dgm:pt modelId="{75AA5504-F596-45AC-BF19-3237B25ABDFF}" type="sibTrans" cxnId="{85FF064D-4E49-43D3-A364-1669E9CC0612}">
      <dgm:prSet/>
      <dgm:spPr/>
      <dgm:t>
        <a:bodyPr/>
        <a:lstStyle/>
        <a:p>
          <a:endParaRPr lang="ru-RU"/>
        </a:p>
      </dgm:t>
    </dgm:pt>
    <dgm:pt modelId="{6466F727-A73E-47DA-8812-5E6D0BB5E12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dirty="0"/>
            <a:t>Как родители регулируют использование детьми раннего возраста цифровых технологий?</a:t>
          </a:r>
        </a:p>
      </dgm:t>
    </dgm:pt>
    <dgm:pt modelId="{1B6B1A5B-9B2B-4568-B718-6FE050E07837}" type="parTrans" cxnId="{B60B53ED-A8AE-4A04-9B7C-4F2DC3E71CB6}">
      <dgm:prSet/>
      <dgm:spPr/>
      <dgm:t>
        <a:bodyPr/>
        <a:lstStyle/>
        <a:p>
          <a:endParaRPr lang="ru-RU"/>
        </a:p>
      </dgm:t>
    </dgm:pt>
    <dgm:pt modelId="{41277C15-D184-41DE-B87A-3FC8986DC172}" type="sibTrans" cxnId="{B60B53ED-A8AE-4A04-9B7C-4F2DC3E71CB6}">
      <dgm:prSet/>
      <dgm:spPr/>
      <dgm:t>
        <a:bodyPr/>
        <a:lstStyle/>
        <a:p>
          <a:endParaRPr lang="ru-RU"/>
        </a:p>
      </dgm:t>
    </dgm:pt>
    <dgm:pt modelId="{449920AD-ADFE-4E56-BFFE-0B6481A7F2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/>
            <a:t>Зависит ли использование цифровых устройств от наличия старших братьев и сестер?</a:t>
          </a:r>
        </a:p>
      </dgm:t>
    </dgm:pt>
    <dgm:pt modelId="{3E611FCE-8A40-42B9-B004-3CAE9F9BABFA}" type="parTrans" cxnId="{6E611C9C-FDEC-4060-BE4A-5C3D2D36FE6E}">
      <dgm:prSet/>
      <dgm:spPr/>
      <dgm:t>
        <a:bodyPr/>
        <a:lstStyle/>
        <a:p>
          <a:endParaRPr lang="ru-RU"/>
        </a:p>
      </dgm:t>
    </dgm:pt>
    <dgm:pt modelId="{CEE99FB9-2431-44EB-93A8-1D3B82E6EA77}" type="sibTrans" cxnId="{6E611C9C-FDEC-4060-BE4A-5C3D2D36FE6E}">
      <dgm:prSet/>
      <dgm:spPr/>
      <dgm:t>
        <a:bodyPr/>
        <a:lstStyle/>
        <a:p>
          <a:endParaRPr lang="ru-RU"/>
        </a:p>
      </dgm:t>
    </dgm:pt>
    <dgm:pt modelId="{6B262F15-7F52-4EAD-BA7B-D5E2E8E52476}" type="pres">
      <dgm:prSet presAssocID="{F1ADC284-FBE4-45FD-A216-6361DAA13B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74F9E24-F17F-4019-86D2-F7A1B5941C80}" type="pres">
      <dgm:prSet presAssocID="{F1ADC284-FBE4-45FD-A216-6361DAA13B74}" presName="Name1" presStyleCnt="0"/>
      <dgm:spPr/>
    </dgm:pt>
    <dgm:pt modelId="{203D03DF-245E-4D85-8B34-677F48A43FDD}" type="pres">
      <dgm:prSet presAssocID="{F1ADC284-FBE4-45FD-A216-6361DAA13B74}" presName="cycle" presStyleCnt="0"/>
      <dgm:spPr/>
    </dgm:pt>
    <dgm:pt modelId="{458E20BA-CD48-4016-BDD3-E038416FEF12}" type="pres">
      <dgm:prSet presAssocID="{F1ADC284-FBE4-45FD-A216-6361DAA13B74}" presName="srcNode" presStyleLbl="node1" presStyleIdx="0" presStyleCnt="3"/>
      <dgm:spPr/>
    </dgm:pt>
    <dgm:pt modelId="{B7C2E780-0F8C-4474-A302-7900296069DA}" type="pres">
      <dgm:prSet presAssocID="{F1ADC284-FBE4-45FD-A216-6361DAA13B74}" presName="conn" presStyleLbl="parChTrans1D2" presStyleIdx="0" presStyleCnt="1"/>
      <dgm:spPr/>
      <dgm:t>
        <a:bodyPr/>
        <a:lstStyle/>
        <a:p>
          <a:endParaRPr lang="ru-RU"/>
        </a:p>
      </dgm:t>
    </dgm:pt>
    <dgm:pt modelId="{A8F837D5-B4C4-4525-B875-06FF66C8A97D}" type="pres">
      <dgm:prSet presAssocID="{F1ADC284-FBE4-45FD-A216-6361DAA13B74}" presName="extraNode" presStyleLbl="node1" presStyleIdx="0" presStyleCnt="3"/>
      <dgm:spPr/>
    </dgm:pt>
    <dgm:pt modelId="{BED1CC8B-AF6A-40B4-96DC-3B8F4958C3FD}" type="pres">
      <dgm:prSet presAssocID="{F1ADC284-FBE4-45FD-A216-6361DAA13B74}" presName="dstNode" presStyleLbl="node1" presStyleIdx="0" presStyleCnt="3"/>
      <dgm:spPr/>
    </dgm:pt>
    <dgm:pt modelId="{2A8F4E73-3F6F-430C-95B5-BD02F8E812BB}" type="pres">
      <dgm:prSet presAssocID="{B673D520-4718-45CE-BAE9-E7D4D9D024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E9D5A-9DE0-40D2-A99C-BCC859813833}" type="pres">
      <dgm:prSet presAssocID="{B673D520-4718-45CE-BAE9-E7D4D9D02462}" presName="accent_1" presStyleCnt="0"/>
      <dgm:spPr/>
    </dgm:pt>
    <dgm:pt modelId="{8F6B404C-07F7-4794-802E-01B1D2DA5A3B}" type="pres">
      <dgm:prSet presAssocID="{B673D520-4718-45CE-BAE9-E7D4D9D02462}" presName="accentRepeatNode" presStyleLbl="solidFgAcc1" presStyleIdx="0" presStyleCnt="3"/>
      <dgm:spPr/>
    </dgm:pt>
    <dgm:pt modelId="{3E30BA84-1157-4A0C-BE0C-972F91C39431}" type="pres">
      <dgm:prSet presAssocID="{6466F727-A73E-47DA-8812-5E6D0BB5E12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31C1-58BF-4B91-A1E5-1D179913FD06}" type="pres">
      <dgm:prSet presAssocID="{6466F727-A73E-47DA-8812-5E6D0BB5E12F}" presName="accent_2" presStyleCnt="0"/>
      <dgm:spPr/>
    </dgm:pt>
    <dgm:pt modelId="{BC1888BB-12D4-4859-8496-8BBE2CDF6F71}" type="pres">
      <dgm:prSet presAssocID="{6466F727-A73E-47DA-8812-5E6D0BB5E12F}" presName="accentRepeatNode" presStyleLbl="solidFgAcc1" presStyleIdx="1" presStyleCnt="3"/>
      <dgm:spPr/>
    </dgm:pt>
    <dgm:pt modelId="{F329EB31-E5DF-4A5A-AB65-47835B2DBA73}" type="pres">
      <dgm:prSet presAssocID="{449920AD-ADFE-4E56-BFFE-0B6481A7F28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F0244-9D07-48B6-81DB-23E62AF0E16C}" type="pres">
      <dgm:prSet presAssocID="{449920AD-ADFE-4E56-BFFE-0B6481A7F28E}" presName="accent_3" presStyleCnt="0"/>
      <dgm:spPr/>
    </dgm:pt>
    <dgm:pt modelId="{58BE62BA-3EC7-4E62-B8F3-712F5FFE29BC}" type="pres">
      <dgm:prSet presAssocID="{449920AD-ADFE-4E56-BFFE-0B6481A7F28E}" presName="accentRepeatNode" presStyleLbl="solidFgAcc1" presStyleIdx="2" presStyleCnt="3"/>
      <dgm:spPr/>
    </dgm:pt>
  </dgm:ptLst>
  <dgm:cxnLst>
    <dgm:cxn modelId="{EF0C99EC-4C6F-40DF-91C9-FEB08E72BAC5}" type="presOf" srcId="{6466F727-A73E-47DA-8812-5E6D0BB5E12F}" destId="{3E30BA84-1157-4A0C-BE0C-972F91C39431}" srcOrd="0" destOrd="0" presId="urn:microsoft.com/office/officeart/2008/layout/VerticalCurvedList"/>
    <dgm:cxn modelId="{DE21CD53-1FD7-4EDF-A8F1-101D15123D68}" type="presOf" srcId="{B673D520-4718-45CE-BAE9-E7D4D9D02462}" destId="{2A8F4E73-3F6F-430C-95B5-BD02F8E812BB}" srcOrd="0" destOrd="0" presId="urn:microsoft.com/office/officeart/2008/layout/VerticalCurvedList"/>
    <dgm:cxn modelId="{85FF064D-4E49-43D3-A364-1669E9CC0612}" srcId="{F1ADC284-FBE4-45FD-A216-6361DAA13B74}" destId="{B673D520-4718-45CE-BAE9-E7D4D9D02462}" srcOrd="0" destOrd="0" parTransId="{08B137C1-E91C-4304-B6F2-A26A8B5C4238}" sibTransId="{75AA5504-F596-45AC-BF19-3237B25ABDFF}"/>
    <dgm:cxn modelId="{4EB78DF1-E46A-4329-AE85-05539A7CB8A6}" type="presOf" srcId="{449920AD-ADFE-4E56-BFFE-0B6481A7F28E}" destId="{F329EB31-E5DF-4A5A-AB65-47835B2DBA73}" srcOrd="0" destOrd="0" presId="urn:microsoft.com/office/officeart/2008/layout/VerticalCurvedList"/>
    <dgm:cxn modelId="{B60B53ED-A8AE-4A04-9B7C-4F2DC3E71CB6}" srcId="{F1ADC284-FBE4-45FD-A216-6361DAA13B74}" destId="{6466F727-A73E-47DA-8812-5E6D0BB5E12F}" srcOrd="1" destOrd="0" parTransId="{1B6B1A5B-9B2B-4568-B718-6FE050E07837}" sibTransId="{41277C15-D184-41DE-B87A-3FC8986DC172}"/>
    <dgm:cxn modelId="{6E611C9C-FDEC-4060-BE4A-5C3D2D36FE6E}" srcId="{F1ADC284-FBE4-45FD-A216-6361DAA13B74}" destId="{449920AD-ADFE-4E56-BFFE-0B6481A7F28E}" srcOrd="2" destOrd="0" parTransId="{3E611FCE-8A40-42B9-B004-3CAE9F9BABFA}" sibTransId="{CEE99FB9-2431-44EB-93A8-1D3B82E6EA77}"/>
    <dgm:cxn modelId="{FA55518D-343F-4AE6-BA73-36F62938FFAC}" type="presOf" srcId="{75AA5504-F596-45AC-BF19-3237B25ABDFF}" destId="{B7C2E780-0F8C-4474-A302-7900296069DA}" srcOrd="0" destOrd="0" presId="urn:microsoft.com/office/officeart/2008/layout/VerticalCurvedList"/>
    <dgm:cxn modelId="{CBE501EB-82B7-483F-9492-8E48780320E1}" type="presOf" srcId="{F1ADC284-FBE4-45FD-A216-6361DAA13B74}" destId="{6B262F15-7F52-4EAD-BA7B-D5E2E8E52476}" srcOrd="0" destOrd="0" presId="urn:microsoft.com/office/officeart/2008/layout/VerticalCurvedList"/>
    <dgm:cxn modelId="{3BC78001-EB92-4165-A0BD-ACD1AA9469C9}" type="presParOf" srcId="{6B262F15-7F52-4EAD-BA7B-D5E2E8E52476}" destId="{674F9E24-F17F-4019-86D2-F7A1B5941C80}" srcOrd="0" destOrd="0" presId="urn:microsoft.com/office/officeart/2008/layout/VerticalCurvedList"/>
    <dgm:cxn modelId="{EA97BC18-7B49-4D35-AA6C-336882A844CB}" type="presParOf" srcId="{674F9E24-F17F-4019-86D2-F7A1B5941C80}" destId="{203D03DF-245E-4D85-8B34-677F48A43FDD}" srcOrd="0" destOrd="0" presId="urn:microsoft.com/office/officeart/2008/layout/VerticalCurvedList"/>
    <dgm:cxn modelId="{3BD9B650-A1A2-4ADD-A1C6-F7C4048E9D9A}" type="presParOf" srcId="{203D03DF-245E-4D85-8B34-677F48A43FDD}" destId="{458E20BA-CD48-4016-BDD3-E038416FEF12}" srcOrd="0" destOrd="0" presId="urn:microsoft.com/office/officeart/2008/layout/VerticalCurvedList"/>
    <dgm:cxn modelId="{9FE38498-82B5-451E-8CBE-C47D462FC594}" type="presParOf" srcId="{203D03DF-245E-4D85-8B34-677F48A43FDD}" destId="{B7C2E780-0F8C-4474-A302-7900296069DA}" srcOrd="1" destOrd="0" presId="urn:microsoft.com/office/officeart/2008/layout/VerticalCurvedList"/>
    <dgm:cxn modelId="{3AD430F5-F883-4C5A-BF64-FFF41CBE5BFF}" type="presParOf" srcId="{203D03DF-245E-4D85-8B34-677F48A43FDD}" destId="{A8F837D5-B4C4-4525-B875-06FF66C8A97D}" srcOrd="2" destOrd="0" presId="urn:microsoft.com/office/officeart/2008/layout/VerticalCurvedList"/>
    <dgm:cxn modelId="{67D05AD0-B24D-4B80-BFF7-9169AC8CC564}" type="presParOf" srcId="{203D03DF-245E-4D85-8B34-677F48A43FDD}" destId="{BED1CC8B-AF6A-40B4-96DC-3B8F4958C3FD}" srcOrd="3" destOrd="0" presId="urn:microsoft.com/office/officeart/2008/layout/VerticalCurvedList"/>
    <dgm:cxn modelId="{79E811E1-3EA2-40F5-A6AB-BB78097FCD21}" type="presParOf" srcId="{674F9E24-F17F-4019-86D2-F7A1B5941C80}" destId="{2A8F4E73-3F6F-430C-95B5-BD02F8E812BB}" srcOrd="1" destOrd="0" presId="urn:microsoft.com/office/officeart/2008/layout/VerticalCurvedList"/>
    <dgm:cxn modelId="{C4AA8C4F-F5E0-4D21-9F0E-648A8A3892DD}" type="presParOf" srcId="{674F9E24-F17F-4019-86D2-F7A1B5941C80}" destId="{ABEE9D5A-9DE0-40D2-A99C-BCC859813833}" srcOrd="2" destOrd="0" presId="urn:microsoft.com/office/officeart/2008/layout/VerticalCurvedList"/>
    <dgm:cxn modelId="{F9088168-488C-4509-B48F-53DEBC2D518C}" type="presParOf" srcId="{ABEE9D5A-9DE0-40D2-A99C-BCC859813833}" destId="{8F6B404C-07F7-4794-802E-01B1D2DA5A3B}" srcOrd="0" destOrd="0" presId="urn:microsoft.com/office/officeart/2008/layout/VerticalCurvedList"/>
    <dgm:cxn modelId="{C796E523-E365-48DA-8A59-F2C20515EA02}" type="presParOf" srcId="{674F9E24-F17F-4019-86D2-F7A1B5941C80}" destId="{3E30BA84-1157-4A0C-BE0C-972F91C39431}" srcOrd="3" destOrd="0" presId="urn:microsoft.com/office/officeart/2008/layout/VerticalCurvedList"/>
    <dgm:cxn modelId="{DBDBC06B-AD36-4365-BFB9-D25FBE90FB01}" type="presParOf" srcId="{674F9E24-F17F-4019-86D2-F7A1B5941C80}" destId="{16BD31C1-58BF-4B91-A1E5-1D179913FD06}" srcOrd="4" destOrd="0" presId="urn:microsoft.com/office/officeart/2008/layout/VerticalCurvedList"/>
    <dgm:cxn modelId="{E4CE7076-22EA-4141-B6B3-E7BC58D763B4}" type="presParOf" srcId="{16BD31C1-58BF-4B91-A1E5-1D179913FD06}" destId="{BC1888BB-12D4-4859-8496-8BBE2CDF6F71}" srcOrd="0" destOrd="0" presId="urn:microsoft.com/office/officeart/2008/layout/VerticalCurvedList"/>
    <dgm:cxn modelId="{345DADD9-1F5C-472C-9390-B150CB90C40E}" type="presParOf" srcId="{674F9E24-F17F-4019-86D2-F7A1B5941C80}" destId="{F329EB31-E5DF-4A5A-AB65-47835B2DBA73}" srcOrd="5" destOrd="0" presId="urn:microsoft.com/office/officeart/2008/layout/VerticalCurvedList"/>
    <dgm:cxn modelId="{1B0AB517-ADE0-4A04-90EA-378FA52FFCD5}" type="presParOf" srcId="{674F9E24-F17F-4019-86D2-F7A1B5941C80}" destId="{EB3F0244-9D07-48B6-81DB-23E62AF0E16C}" srcOrd="6" destOrd="0" presId="urn:microsoft.com/office/officeart/2008/layout/VerticalCurvedList"/>
    <dgm:cxn modelId="{D9AD8C7E-66BD-455C-8000-A4B9C7868F7C}" type="presParOf" srcId="{EB3F0244-9D07-48B6-81DB-23E62AF0E16C}" destId="{58BE62BA-3EC7-4E62-B8F3-712F5FFE29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769E2-D5D0-4AD1-AB85-9A504EC722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19202-E679-4479-A8FC-273060B2051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/>
            <a:t>контроль физиологических сигналов</a:t>
          </a:r>
        </a:p>
      </dgm:t>
    </dgm:pt>
    <dgm:pt modelId="{CCD9DA2B-1D39-439F-BB6D-725BF5067C0F}" type="parTrans" cxnId="{70E06AA9-C460-4D74-AC75-6AE27862C8D6}">
      <dgm:prSet/>
      <dgm:spPr/>
      <dgm:t>
        <a:bodyPr/>
        <a:lstStyle/>
        <a:p>
          <a:endParaRPr lang="ru-RU" sz="2000"/>
        </a:p>
      </dgm:t>
    </dgm:pt>
    <dgm:pt modelId="{33E65DD5-A93B-4908-B5DC-6B511A5D8E23}" type="sibTrans" cxnId="{70E06AA9-C460-4D74-AC75-6AE27862C8D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2000"/>
        </a:p>
      </dgm:t>
    </dgm:pt>
    <dgm:pt modelId="{D245BEAA-B56B-46A8-BDB3-CF1935E2988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расширение репертуара воздействий </a:t>
          </a:r>
        </a:p>
      </dgm:t>
    </dgm:pt>
    <dgm:pt modelId="{D5408498-1CC8-4E39-8C56-F808D5D4D0ED}" type="parTrans" cxnId="{3181F254-5231-478D-AF70-F87266D7D9D4}">
      <dgm:prSet/>
      <dgm:spPr/>
      <dgm:t>
        <a:bodyPr/>
        <a:lstStyle/>
        <a:p>
          <a:endParaRPr lang="ru-RU" sz="2000"/>
        </a:p>
      </dgm:t>
    </dgm:pt>
    <dgm:pt modelId="{7B5599D6-E233-42FC-8689-F4B58AB0A04E}" type="sibTrans" cxnId="{3181F254-5231-478D-AF70-F87266D7D9D4}">
      <dgm:prSet/>
      <dgm:spPr/>
      <dgm:t>
        <a:bodyPr/>
        <a:lstStyle/>
        <a:p>
          <a:endParaRPr lang="ru-RU" sz="2000"/>
        </a:p>
      </dgm:t>
    </dgm:pt>
    <dgm:pt modelId="{756BC84E-0294-45E1-BD14-E96B15088D9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обучение распознаванию эмоций </a:t>
          </a:r>
        </a:p>
      </dgm:t>
    </dgm:pt>
    <dgm:pt modelId="{21A40E39-C0B6-4F26-AF41-A80D255F1CCA}" type="parTrans" cxnId="{587573FF-0A8A-4C9E-96BA-90EB9606EA45}">
      <dgm:prSet/>
      <dgm:spPr/>
      <dgm:t>
        <a:bodyPr/>
        <a:lstStyle/>
        <a:p>
          <a:endParaRPr lang="ru-RU" sz="2000"/>
        </a:p>
      </dgm:t>
    </dgm:pt>
    <dgm:pt modelId="{EE416FAC-8558-4124-85B6-34A5CAFFBB5A}" type="sibTrans" cxnId="{587573FF-0A8A-4C9E-96BA-90EB9606EA45}">
      <dgm:prSet/>
      <dgm:spPr/>
      <dgm:t>
        <a:bodyPr/>
        <a:lstStyle/>
        <a:p>
          <a:endParaRPr lang="ru-RU" sz="2000"/>
        </a:p>
      </dgm:t>
    </dgm:pt>
    <dgm:pt modelId="{65492671-7481-4218-8173-93364DC15D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формирование социальных навыков </a:t>
          </a:r>
        </a:p>
      </dgm:t>
    </dgm:pt>
    <dgm:pt modelId="{3F835CDC-0286-4733-979D-948FC007E16D}" type="parTrans" cxnId="{344BA796-B684-42E6-88E3-96AF5193B3CB}">
      <dgm:prSet/>
      <dgm:spPr/>
      <dgm:t>
        <a:bodyPr/>
        <a:lstStyle/>
        <a:p>
          <a:endParaRPr lang="ru-RU" sz="2000"/>
        </a:p>
      </dgm:t>
    </dgm:pt>
    <dgm:pt modelId="{4082DF4B-6B88-4212-B187-2DBEA9D7997C}" type="sibTrans" cxnId="{344BA796-B684-42E6-88E3-96AF5193B3CB}">
      <dgm:prSet/>
      <dgm:spPr/>
      <dgm:t>
        <a:bodyPr/>
        <a:lstStyle/>
        <a:p>
          <a:endParaRPr lang="ru-RU" sz="2000"/>
        </a:p>
      </dgm:t>
    </dgm:pt>
    <dgm:pt modelId="{C6C1D615-3FAB-4B40-9DC5-13446624A25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проф. реабилитация и адаптации в обществе</a:t>
          </a:r>
        </a:p>
      </dgm:t>
    </dgm:pt>
    <dgm:pt modelId="{B4D046A0-313E-411E-801B-37A4F8FC4901}" type="parTrans" cxnId="{5EE9B2BD-EE42-431B-BA87-47D0BF28866C}">
      <dgm:prSet/>
      <dgm:spPr/>
      <dgm:t>
        <a:bodyPr/>
        <a:lstStyle/>
        <a:p>
          <a:endParaRPr lang="ru-RU" sz="2000"/>
        </a:p>
      </dgm:t>
    </dgm:pt>
    <dgm:pt modelId="{88C08AFB-3D10-4ED2-9A23-C6A8835BB953}" type="sibTrans" cxnId="{5EE9B2BD-EE42-431B-BA87-47D0BF28866C}">
      <dgm:prSet/>
      <dgm:spPr/>
      <dgm:t>
        <a:bodyPr/>
        <a:lstStyle/>
        <a:p>
          <a:endParaRPr lang="ru-RU" sz="2000"/>
        </a:p>
      </dgm:t>
    </dgm:pt>
    <dgm:pt modelId="{B08468FF-485F-4A69-9748-4CDCF19BBDA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/>
            <a:t>регулирование восприятия</a:t>
          </a:r>
        </a:p>
      </dgm:t>
    </dgm:pt>
    <dgm:pt modelId="{AFEB17ED-C8D7-4B98-AE37-388D42C6CABA}" type="parTrans" cxnId="{519A2EE4-F305-4B55-88C2-7AEC3D4CC590}">
      <dgm:prSet/>
      <dgm:spPr/>
      <dgm:t>
        <a:bodyPr/>
        <a:lstStyle/>
        <a:p>
          <a:endParaRPr lang="ru-RU" sz="2000"/>
        </a:p>
      </dgm:t>
    </dgm:pt>
    <dgm:pt modelId="{3C74D4FF-38E7-4F83-9A16-66241AEFEC64}" type="sibTrans" cxnId="{519A2EE4-F305-4B55-88C2-7AEC3D4CC590}">
      <dgm:prSet/>
      <dgm:spPr/>
      <dgm:t>
        <a:bodyPr/>
        <a:lstStyle/>
        <a:p>
          <a:endParaRPr lang="ru-RU" sz="2000"/>
        </a:p>
      </dgm:t>
    </dgm:pt>
    <dgm:pt modelId="{717B6B57-5016-464F-A7B8-59FB750DB8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/>
            <a:t>обеспечение обратной связи</a:t>
          </a:r>
        </a:p>
      </dgm:t>
    </dgm:pt>
    <dgm:pt modelId="{4FDF4B4C-0983-4F66-8C4F-B7D0DB8F1461}" type="parTrans" cxnId="{F78417E4-0CD3-4A78-87A0-7BA635D8695E}">
      <dgm:prSet/>
      <dgm:spPr/>
      <dgm:t>
        <a:bodyPr/>
        <a:lstStyle/>
        <a:p>
          <a:endParaRPr lang="ru-RU" sz="2000"/>
        </a:p>
      </dgm:t>
    </dgm:pt>
    <dgm:pt modelId="{8E9330AA-BE69-45B3-849C-29933125CAD2}" type="sibTrans" cxnId="{F78417E4-0CD3-4A78-87A0-7BA635D8695E}">
      <dgm:prSet/>
      <dgm:spPr/>
      <dgm:t>
        <a:bodyPr/>
        <a:lstStyle/>
        <a:p>
          <a:endParaRPr lang="ru-RU" sz="2000"/>
        </a:p>
      </dgm:t>
    </dgm:pt>
    <dgm:pt modelId="{DCBBE29F-8FC5-4028-B40A-D056BC0582A0}" type="pres">
      <dgm:prSet presAssocID="{F56769E2-D5D0-4AD1-AB85-9A504EC722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5044D0-9AE7-477E-9E35-D9C7F3203EAC}" type="pres">
      <dgm:prSet presAssocID="{F56769E2-D5D0-4AD1-AB85-9A504EC722FA}" presName="Name1" presStyleCnt="0"/>
      <dgm:spPr/>
    </dgm:pt>
    <dgm:pt modelId="{1F1AF4C5-85F7-4912-A40C-7E679D544849}" type="pres">
      <dgm:prSet presAssocID="{F56769E2-D5D0-4AD1-AB85-9A504EC722FA}" presName="cycle" presStyleCnt="0"/>
      <dgm:spPr/>
    </dgm:pt>
    <dgm:pt modelId="{B96FC5F5-D1B5-4F8F-85B1-9B5EEC574F08}" type="pres">
      <dgm:prSet presAssocID="{F56769E2-D5D0-4AD1-AB85-9A504EC722FA}" presName="srcNode" presStyleLbl="node1" presStyleIdx="0" presStyleCnt="7"/>
      <dgm:spPr/>
    </dgm:pt>
    <dgm:pt modelId="{E5D26F39-9780-46DD-BA54-E428CEC525BA}" type="pres">
      <dgm:prSet presAssocID="{F56769E2-D5D0-4AD1-AB85-9A504EC722FA}" presName="conn" presStyleLbl="parChTrans1D2" presStyleIdx="0" presStyleCnt="1"/>
      <dgm:spPr/>
      <dgm:t>
        <a:bodyPr/>
        <a:lstStyle/>
        <a:p>
          <a:endParaRPr lang="ru-RU"/>
        </a:p>
      </dgm:t>
    </dgm:pt>
    <dgm:pt modelId="{2AA8ED9E-E670-46BA-99C1-345BE748023E}" type="pres">
      <dgm:prSet presAssocID="{F56769E2-D5D0-4AD1-AB85-9A504EC722FA}" presName="extraNode" presStyleLbl="node1" presStyleIdx="0" presStyleCnt="7"/>
      <dgm:spPr/>
    </dgm:pt>
    <dgm:pt modelId="{250B421E-3B4B-4BA7-9B1F-A06CC8FAB5CD}" type="pres">
      <dgm:prSet presAssocID="{F56769E2-D5D0-4AD1-AB85-9A504EC722FA}" presName="dstNode" presStyleLbl="node1" presStyleIdx="0" presStyleCnt="7"/>
      <dgm:spPr/>
    </dgm:pt>
    <dgm:pt modelId="{EFF3EB96-B041-457B-86EB-97B98778EC38}" type="pres">
      <dgm:prSet presAssocID="{76C19202-E679-4479-A8FC-273060B2051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CB8A1-8F5B-4337-99BC-68E812BAACA0}" type="pres">
      <dgm:prSet presAssocID="{76C19202-E679-4479-A8FC-273060B20510}" presName="accent_1" presStyleCnt="0"/>
      <dgm:spPr/>
    </dgm:pt>
    <dgm:pt modelId="{726792AF-2866-4872-84AE-FA3EE32C39D1}" type="pres">
      <dgm:prSet presAssocID="{76C19202-E679-4479-A8FC-273060B20510}" presName="accentRepeatNode" presStyleLbl="solidFgAcc1" presStyleIdx="0" presStyleCnt="7"/>
      <dgm:spPr>
        <a:ln>
          <a:solidFill>
            <a:schemeClr val="accent6">
              <a:lumMod val="75000"/>
            </a:schemeClr>
          </a:solidFill>
        </a:ln>
      </dgm:spPr>
    </dgm:pt>
    <dgm:pt modelId="{99041879-E1E8-4B57-9A3A-696EA673EBDE}" type="pres">
      <dgm:prSet presAssocID="{D245BEAA-B56B-46A8-BDB3-CF1935E2988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2014-5C05-43CA-B03C-72A12C8E3513}" type="pres">
      <dgm:prSet presAssocID="{D245BEAA-B56B-46A8-BDB3-CF1935E2988B}" presName="accent_2" presStyleCnt="0"/>
      <dgm:spPr/>
    </dgm:pt>
    <dgm:pt modelId="{C2E99C21-AF41-4586-811D-269D70E669CE}" type="pres">
      <dgm:prSet presAssocID="{D245BEAA-B56B-46A8-BDB3-CF1935E2988B}" presName="accentRepeatNode" presStyleLbl="solidFgAcc1" presStyleIdx="1" presStyleCnt="7"/>
      <dgm:spPr>
        <a:ln>
          <a:solidFill>
            <a:schemeClr val="accent6">
              <a:lumMod val="75000"/>
            </a:schemeClr>
          </a:solidFill>
        </a:ln>
      </dgm:spPr>
    </dgm:pt>
    <dgm:pt modelId="{1B03025B-24AD-4748-B502-A387C35C7638}" type="pres">
      <dgm:prSet presAssocID="{756BC84E-0294-45E1-BD14-E96B15088D9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8B1D1-25CD-44A3-A6DD-E56683395B3E}" type="pres">
      <dgm:prSet presAssocID="{756BC84E-0294-45E1-BD14-E96B15088D91}" presName="accent_3" presStyleCnt="0"/>
      <dgm:spPr/>
    </dgm:pt>
    <dgm:pt modelId="{885C55E2-5255-4586-8B58-B9528050E4E4}" type="pres">
      <dgm:prSet presAssocID="{756BC84E-0294-45E1-BD14-E96B15088D91}" presName="accentRepeatNode" presStyleLbl="solidFgAcc1" presStyleIdx="2" presStyleCnt="7"/>
      <dgm:spPr>
        <a:ln>
          <a:solidFill>
            <a:schemeClr val="accent6">
              <a:lumMod val="75000"/>
            </a:schemeClr>
          </a:solidFill>
        </a:ln>
      </dgm:spPr>
    </dgm:pt>
    <dgm:pt modelId="{361EEC5A-8756-436D-B86D-EB3FE7FEA47D}" type="pres">
      <dgm:prSet presAssocID="{65492671-7481-4218-8173-93364DC15D4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E493-326A-4C29-896C-D851938CF5E8}" type="pres">
      <dgm:prSet presAssocID="{65492671-7481-4218-8173-93364DC15D44}" presName="accent_4" presStyleCnt="0"/>
      <dgm:spPr/>
    </dgm:pt>
    <dgm:pt modelId="{4CAB881B-AAAA-4215-A580-C34016EADAFC}" type="pres">
      <dgm:prSet presAssocID="{65492671-7481-4218-8173-93364DC15D44}" presName="accentRepeatNode" presStyleLbl="solidFgAcc1" presStyleIdx="3" presStyleCnt="7"/>
      <dgm:spPr>
        <a:ln>
          <a:solidFill>
            <a:schemeClr val="accent6">
              <a:lumMod val="75000"/>
            </a:schemeClr>
          </a:solidFill>
        </a:ln>
      </dgm:spPr>
    </dgm:pt>
    <dgm:pt modelId="{70A752F6-E7EB-4C01-82E5-FB827B697D1D}" type="pres">
      <dgm:prSet presAssocID="{C6C1D615-3FAB-4B40-9DC5-13446624A25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8300A-AD59-4400-A65A-F701A27FF7B0}" type="pres">
      <dgm:prSet presAssocID="{C6C1D615-3FAB-4B40-9DC5-13446624A253}" presName="accent_5" presStyleCnt="0"/>
      <dgm:spPr/>
    </dgm:pt>
    <dgm:pt modelId="{9E409209-A714-4C24-8CD3-DDD683FA12F8}" type="pres">
      <dgm:prSet presAssocID="{C6C1D615-3FAB-4B40-9DC5-13446624A253}" presName="accentRepeatNode" presStyleLbl="solidFgAcc1" presStyleIdx="4" presStyleCnt="7"/>
      <dgm:spPr>
        <a:ln>
          <a:solidFill>
            <a:schemeClr val="accent6">
              <a:lumMod val="75000"/>
            </a:schemeClr>
          </a:solidFill>
        </a:ln>
      </dgm:spPr>
    </dgm:pt>
    <dgm:pt modelId="{51F95A1D-40E5-4132-BE0A-4CF161F6E779}" type="pres">
      <dgm:prSet presAssocID="{B08468FF-485F-4A69-9748-4CDCF19BBDA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A66DA-E45E-4F13-8BA8-303DCE3A0B2E}" type="pres">
      <dgm:prSet presAssocID="{B08468FF-485F-4A69-9748-4CDCF19BBDA9}" presName="accent_6" presStyleCnt="0"/>
      <dgm:spPr/>
    </dgm:pt>
    <dgm:pt modelId="{7B25D32A-D391-464C-ABF2-BB017B523953}" type="pres">
      <dgm:prSet presAssocID="{B08468FF-485F-4A69-9748-4CDCF19BBDA9}" presName="accentRepeatNode" presStyleLbl="solidFgAcc1" presStyleIdx="5" presStyleCnt="7"/>
      <dgm:spPr>
        <a:ln>
          <a:solidFill>
            <a:schemeClr val="accent6">
              <a:lumMod val="75000"/>
            </a:schemeClr>
          </a:solidFill>
        </a:ln>
      </dgm:spPr>
    </dgm:pt>
    <dgm:pt modelId="{707E1444-2BF7-4C2D-9AAB-C6C1E530EB68}" type="pres">
      <dgm:prSet presAssocID="{717B6B57-5016-464F-A7B8-59FB750DB8B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CF677-3D5F-4B26-99D7-81DC0D541B6C}" type="pres">
      <dgm:prSet presAssocID="{717B6B57-5016-464F-A7B8-59FB750DB8B1}" presName="accent_7" presStyleCnt="0"/>
      <dgm:spPr/>
    </dgm:pt>
    <dgm:pt modelId="{5D0CBEBA-1061-4683-B956-D0B34EB32A66}" type="pres">
      <dgm:prSet presAssocID="{717B6B57-5016-464F-A7B8-59FB750DB8B1}" presName="accentRepeatNode" presStyleLbl="solidFgAcc1" presStyleIdx="6" presStyleCnt="7"/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70E06AA9-C460-4D74-AC75-6AE27862C8D6}" srcId="{F56769E2-D5D0-4AD1-AB85-9A504EC722FA}" destId="{76C19202-E679-4479-A8FC-273060B20510}" srcOrd="0" destOrd="0" parTransId="{CCD9DA2B-1D39-439F-BB6D-725BF5067C0F}" sibTransId="{33E65DD5-A93B-4908-B5DC-6B511A5D8E23}"/>
    <dgm:cxn modelId="{344BA796-B684-42E6-88E3-96AF5193B3CB}" srcId="{F56769E2-D5D0-4AD1-AB85-9A504EC722FA}" destId="{65492671-7481-4218-8173-93364DC15D44}" srcOrd="3" destOrd="0" parTransId="{3F835CDC-0286-4733-979D-948FC007E16D}" sibTransId="{4082DF4B-6B88-4212-B187-2DBEA9D7997C}"/>
    <dgm:cxn modelId="{587573FF-0A8A-4C9E-96BA-90EB9606EA45}" srcId="{F56769E2-D5D0-4AD1-AB85-9A504EC722FA}" destId="{756BC84E-0294-45E1-BD14-E96B15088D91}" srcOrd="2" destOrd="0" parTransId="{21A40E39-C0B6-4F26-AF41-A80D255F1CCA}" sibTransId="{EE416FAC-8558-4124-85B6-34A5CAFFBB5A}"/>
    <dgm:cxn modelId="{34E128F7-4235-4EC8-BE2E-11FC83DF0801}" type="presOf" srcId="{76C19202-E679-4479-A8FC-273060B20510}" destId="{EFF3EB96-B041-457B-86EB-97B98778EC38}" srcOrd="0" destOrd="0" presId="urn:microsoft.com/office/officeart/2008/layout/VerticalCurvedList"/>
    <dgm:cxn modelId="{032E6C6D-ED27-4934-8BEB-FC43B1978A61}" type="presOf" srcId="{F56769E2-D5D0-4AD1-AB85-9A504EC722FA}" destId="{DCBBE29F-8FC5-4028-B40A-D056BC0582A0}" srcOrd="0" destOrd="0" presId="urn:microsoft.com/office/officeart/2008/layout/VerticalCurvedList"/>
    <dgm:cxn modelId="{EDCBD28B-0DE5-4F37-904F-36D34432F3BA}" type="presOf" srcId="{D245BEAA-B56B-46A8-BDB3-CF1935E2988B}" destId="{99041879-E1E8-4B57-9A3A-696EA673EBDE}" srcOrd="0" destOrd="0" presId="urn:microsoft.com/office/officeart/2008/layout/VerticalCurvedList"/>
    <dgm:cxn modelId="{5EE9B2BD-EE42-431B-BA87-47D0BF28866C}" srcId="{F56769E2-D5D0-4AD1-AB85-9A504EC722FA}" destId="{C6C1D615-3FAB-4B40-9DC5-13446624A253}" srcOrd="4" destOrd="0" parTransId="{B4D046A0-313E-411E-801B-37A4F8FC4901}" sibTransId="{88C08AFB-3D10-4ED2-9A23-C6A8835BB953}"/>
    <dgm:cxn modelId="{519A2EE4-F305-4B55-88C2-7AEC3D4CC590}" srcId="{F56769E2-D5D0-4AD1-AB85-9A504EC722FA}" destId="{B08468FF-485F-4A69-9748-4CDCF19BBDA9}" srcOrd="5" destOrd="0" parTransId="{AFEB17ED-C8D7-4B98-AE37-388D42C6CABA}" sibTransId="{3C74D4FF-38E7-4F83-9A16-66241AEFEC64}"/>
    <dgm:cxn modelId="{76173A80-5736-4F65-A514-CB02D9E27CE2}" type="presOf" srcId="{756BC84E-0294-45E1-BD14-E96B15088D91}" destId="{1B03025B-24AD-4748-B502-A387C35C7638}" srcOrd="0" destOrd="0" presId="urn:microsoft.com/office/officeart/2008/layout/VerticalCurvedList"/>
    <dgm:cxn modelId="{59B222AF-A411-4EBC-8B72-C9FB95055AC2}" type="presOf" srcId="{65492671-7481-4218-8173-93364DC15D44}" destId="{361EEC5A-8756-436D-B86D-EB3FE7FEA47D}" srcOrd="0" destOrd="0" presId="urn:microsoft.com/office/officeart/2008/layout/VerticalCurvedList"/>
    <dgm:cxn modelId="{C54D6B56-DE63-4026-B162-A03FDF17389B}" type="presOf" srcId="{33E65DD5-A93B-4908-B5DC-6B511A5D8E23}" destId="{E5D26F39-9780-46DD-BA54-E428CEC525BA}" srcOrd="0" destOrd="0" presId="urn:microsoft.com/office/officeart/2008/layout/VerticalCurvedList"/>
    <dgm:cxn modelId="{F78417E4-0CD3-4A78-87A0-7BA635D8695E}" srcId="{F56769E2-D5D0-4AD1-AB85-9A504EC722FA}" destId="{717B6B57-5016-464F-A7B8-59FB750DB8B1}" srcOrd="6" destOrd="0" parTransId="{4FDF4B4C-0983-4F66-8C4F-B7D0DB8F1461}" sibTransId="{8E9330AA-BE69-45B3-849C-29933125CAD2}"/>
    <dgm:cxn modelId="{3181F254-5231-478D-AF70-F87266D7D9D4}" srcId="{F56769E2-D5D0-4AD1-AB85-9A504EC722FA}" destId="{D245BEAA-B56B-46A8-BDB3-CF1935E2988B}" srcOrd="1" destOrd="0" parTransId="{D5408498-1CC8-4E39-8C56-F808D5D4D0ED}" sibTransId="{7B5599D6-E233-42FC-8689-F4B58AB0A04E}"/>
    <dgm:cxn modelId="{033D0C87-6F53-4F51-98E5-AE409BC3055B}" type="presOf" srcId="{C6C1D615-3FAB-4B40-9DC5-13446624A253}" destId="{70A752F6-E7EB-4C01-82E5-FB827B697D1D}" srcOrd="0" destOrd="0" presId="urn:microsoft.com/office/officeart/2008/layout/VerticalCurvedList"/>
    <dgm:cxn modelId="{2B7820DE-3CC4-4D95-B847-D3B389B4B35C}" type="presOf" srcId="{717B6B57-5016-464F-A7B8-59FB750DB8B1}" destId="{707E1444-2BF7-4C2D-9AAB-C6C1E530EB68}" srcOrd="0" destOrd="0" presId="urn:microsoft.com/office/officeart/2008/layout/VerticalCurvedList"/>
    <dgm:cxn modelId="{1FA9FCCC-8DA5-46B5-A096-89ED1509F04B}" type="presOf" srcId="{B08468FF-485F-4A69-9748-4CDCF19BBDA9}" destId="{51F95A1D-40E5-4132-BE0A-4CF161F6E779}" srcOrd="0" destOrd="0" presId="urn:microsoft.com/office/officeart/2008/layout/VerticalCurvedList"/>
    <dgm:cxn modelId="{127B4540-22DE-4DA2-A0E2-519000520E34}" type="presParOf" srcId="{DCBBE29F-8FC5-4028-B40A-D056BC0582A0}" destId="{625044D0-9AE7-477E-9E35-D9C7F3203EAC}" srcOrd="0" destOrd="0" presId="urn:microsoft.com/office/officeart/2008/layout/VerticalCurvedList"/>
    <dgm:cxn modelId="{09BB6631-896A-48EF-96C7-C05DC674E0EC}" type="presParOf" srcId="{625044D0-9AE7-477E-9E35-D9C7F3203EAC}" destId="{1F1AF4C5-85F7-4912-A40C-7E679D544849}" srcOrd="0" destOrd="0" presId="urn:microsoft.com/office/officeart/2008/layout/VerticalCurvedList"/>
    <dgm:cxn modelId="{FEB2B2AB-E0F6-4C77-ADCE-CB2BE3AEEBE7}" type="presParOf" srcId="{1F1AF4C5-85F7-4912-A40C-7E679D544849}" destId="{B96FC5F5-D1B5-4F8F-85B1-9B5EEC574F08}" srcOrd="0" destOrd="0" presId="urn:microsoft.com/office/officeart/2008/layout/VerticalCurvedList"/>
    <dgm:cxn modelId="{524D2402-CAFD-4386-89AB-6E22EB588797}" type="presParOf" srcId="{1F1AF4C5-85F7-4912-A40C-7E679D544849}" destId="{E5D26F39-9780-46DD-BA54-E428CEC525BA}" srcOrd="1" destOrd="0" presId="urn:microsoft.com/office/officeart/2008/layout/VerticalCurvedList"/>
    <dgm:cxn modelId="{62CAC918-0412-4A06-BF8D-81E45A041646}" type="presParOf" srcId="{1F1AF4C5-85F7-4912-A40C-7E679D544849}" destId="{2AA8ED9E-E670-46BA-99C1-345BE748023E}" srcOrd="2" destOrd="0" presId="urn:microsoft.com/office/officeart/2008/layout/VerticalCurvedList"/>
    <dgm:cxn modelId="{0DED817F-BE6F-4069-9994-9238C79529F7}" type="presParOf" srcId="{1F1AF4C5-85F7-4912-A40C-7E679D544849}" destId="{250B421E-3B4B-4BA7-9B1F-A06CC8FAB5CD}" srcOrd="3" destOrd="0" presId="urn:microsoft.com/office/officeart/2008/layout/VerticalCurvedList"/>
    <dgm:cxn modelId="{D8D7A661-8811-4BFC-B3DA-C54130B6590C}" type="presParOf" srcId="{625044D0-9AE7-477E-9E35-D9C7F3203EAC}" destId="{EFF3EB96-B041-457B-86EB-97B98778EC38}" srcOrd="1" destOrd="0" presId="urn:microsoft.com/office/officeart/2008/layout/VerticalCurvedList"/>
    <dgm:cxn modelId="{50A5EE12-1D7C-4944-B8BB-07B6AB15F40A}" type="presParOf" srcId="{625044D0-9AE7-477E-9E35-D9C7F3203EAC}" destId="{3FCCB8A1-8F5B-4337-99BC-68E812BAACA0}" srcOrd="2" destOrd="0" presId="urn:microsoft.com/office/officeart/2008/layout/VerticalCurvedList"/>
    <dgm:cxn modelId="{B305FB3A-593F-4818-887C-F96BB7E9DBF4}" type="presParOf" srcId="{3FCCB8A1-8F5B-4337-99BC-68E812BAACA0}" destId="{726792AF-2866-4872-84AE-FA3EE32C39D1}" srcOrd="0" destOrd="0" presId="urn:microsoft.com/office/officeart/2008/layout/VerticalCurvedList"/>
    <dgm:cxn modelId="{67AD703A-24DA-4750-82B8-A7AD8C716FE9}" type="presParOf" srcId="{625044D0-9AE7-477E-9E35-D9C7F3203EAC}" destId="{99041879-E1E8-4B57-9A3A-696EA673EBDE}" srcOrd="3" destOrd="0" presId="urn:microsoft.com/office/officeart/2008/layout/VerticalCurvedList"/>
    <dgm:cxn modelId="{17E5FAC0-46DD-4F0A-B099-A6CA1685D8E4}" type="presParOf" srcId="{625044D0-9AE7-477E-9E35-D9C7F3203EAC}" destId="{4B592014-5C05-43CA-B03C-72A12C8E3513}" srcOrd="4" destOrd="0" presId="urn:microsoft.com/office/officeart/2008/layout/VerticalCurvedList"/>
    <dgm:cxn modelId="{08D69903-6F1A-4F03-8F2A-F104C6F83BF7}" type="presParOf" srcId="{4B592014-5C05-43CA-B03C-72A12C8E3513}" destId="{C2E99C21-AF41-4586-811D-269D70E669CE}" srcOrd="0" destOrd="0" presId="urn:microsoft.com/office/officeart/2008/layout/VerticalCurvedList"/>
    <dgm:cxn modelId="{D7C275F1-9737-41B0-AC35-A85603E38B49}" type="presParOf" srcId="{625044D0-9AE7-477E-9E35-D9C7F3203EAC}" destId="{1B03025B-24AD-4748-B502-A387C35C7638}" srcOrd="5" destOrd="0" presId="urn:microsoft.com/office/officeart/2008/layout/VerticalCurvedList"/>
    <dgm:cxn modelId="{F6117AE6-F01C-4983-BB02-F16BEDF9AFDE}" type="presParOf" srcId="{625044D0-9AE7-477E-9E35-D9C7F3203EAC}" destId="{27E8B1D1-25CD-44A3-A6DD-E56683395B3E}" srcOrd="6" destOrd="0" presId="urn:microsoft.com/office/officeart/2008/layout/VerticalCurvedList"/>
    <dgm:cxn modelId="{2ABE8D59-D15B-4D12-A5C0-482D76929520}" type="presParOf" srcId="{27E8B1D1-25CD-44A3-A6DD-E56683395B3E}" destId="{885C55E2-5255-4586-8B58-B9528050E4E4}" srcOrd="0" destOrd="0" presId="urn:microsoft.com/office/officeart/2008/layout/VerticalCurvedList"/>
    <dgm:cxn modelId="{F8C4F291-4186-46E9-AF51-1CEC1161A6ED}" type="presParOf" srcId="{625044D0-9AE7-477E-9E35-D9C7F3203EAC}" destId="{361EEC5A-8756-436D-B86D-EB3FE7FEA47D}" srcOrd="7" destOrd="0" presId="urn:microsoft.com/office/officeart/2008/layout/VerticalCurvedList"/>
    <dgm:cxn modelId="{469312C8-3090-4E3F-B406-0C84E62EF18D}" type="presParOf" srcId="{625044D0-9AE7-477E-9E35-D9C7F3203EAC}" destId="{1427E493-326A-4C29-896C-D851938CF5E8}" srcOrd="8" destOrd="0" presId="urn:microsoft.com/office/officeart/2008/layout/VerticalCurvedList"/>
    <dgm:cxn modelId="{EBBF918C-D810-4539-BD96-51B82FD77553}" type="presParOf" srcId="{1427E493-326A-4C29-896C-D851938CF5E8}" destId="{4CAB881B-AAAA-4215-A580-C34016EADAFC}" srcOrd="0" destOrd="0" presId="urn:microsoft.com/office/officeart/2008/layout/VerticalCurvedList"/>
    <dgm:cxn modelId="{694716C8-6886-4D6D-AD93-0201FD464C46}" type="presParOf" srcId="{625044D0-9AE7-477E-9E35-D9C7F3203EAC}" destId="{70A752F6-E7EB-4C01-82E5-FB827B697D1D}" srcOrd="9" destOrd="0" presId="urn:microsoft.com/office/officeart/2008/layout/VerticalCurvedList"/>
    <dgm:cxn modelId="{982BEB4F-D02D-45B5-AF02-82879F68B799}" type="presParOf" srcId="{625044D0-9AE7-477E-9E35-D9C7F3203EAC}" destId="{1E08300A-AD59-4400-A65A-F701A27FF7B0}" srcOrd="10" destOrd="0" presId="urn:microsoft.com/office/officeart/2008/layout/VerticalCurvedList"/>
    <dgm:cxn modelId="{BD6845A6-8FF9-4363-82A8-42ABB2845CAE}" type="presParOf" srcId="{1E08300A-AD59-4400-A65A-F701A27FF7B0}" destId="{9E409209-A714-4C24-8CD3-DDD683FA12F8}" srcOrd="0" destOrd="0" presId="urn:microsoft.com/office/officeart/2008/layout/VerticalCurvedList"/>
    <dgm:cxn modelId="{3DC20EEC-17E4-4054-8B39-C70F1A958E88}" type="presParOf" srcId="{625044D0-9AE7-477E-9E35-D9C7F3203EAC}" destId="{51F95A1D-40E5-4132-BE0A-4CF161F6E779}" srcOrd="11" destOrd="0" presId="urn:microsoft.com/office/officeart/2008/layout/VerticalCurvedList"/>
    <dgm:cxn modelId="{C51C0A4F-4C4C-47E5-AB35-B46CAF4C1A26}" type="presParOf" srcId="{625044D0-9AE7-477E-9E35-D9C7F3203EAC}" destId="{D30A66DA-E45E-4F13-8BA8-303DCE3A0B2E}" srcOrd="12" destOrd="0" presId="urn:microsoft.com/office/officeart/2008/layout/VerticalCurvedList"/>
    <dgm:cxn modelId="{BA305BC3-159F-487E-8C4F-F064F4456C95}" type="presParOf" srcId="{D30A66DA-E45E-4F13-8BA8-303DCE3A0B2E}" destId="{7B25D32A-D391-464C-ABF2-BB017B523953}" srcOrd="0" destOrd="0" presId="urn:microsoft.com/office/officeart/2008/layout/VerticalCurvedList"/>
    <dgm:cxn modelId="{5082EE4B-8660-4858-9E4A-218614998E37}" type="presParOf" srcId="{625044D0-9AE7-477E-9E35-D9C7F3203EAC}" destId="{707E1444-2BF7-4C2D-9AAB-C6C1E530EB68}" srcOrd="13" destOrd="0" presId="urn:microsoft.com/office/officeart/2008/layout/VerticalCurvedList"/>
    <dgm:cxn modelId="{26D05DF8-4657-4A4D-8DAE-0758A22A555B}" type="presParOf" srcId="{625044D0-9AE7-477E-9E35-D9C7F3203EAC}" destId="{62ECF677-3D5F-4B26-99D7-81DC0D541B6C}" srcOrd="14" destOrd="0" presId="urn:microsoft.com/office/officeart/2008/layout/VerticalCurvedList"/>
    <dgm:cxn modelId="{7F340BC1-06A0-42B6-8419-21300AE370CE}" type="presParOf" srcId="{62ECF677-3D5F-4B26-99D7-81DC0D541B6C}" destId="{5D0CBEBA-1061-4683-B956-D0B34EB32A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2E780-0F8C-4474-A302-7900296069DA}">
      <dsp:nvSpPr>
        <dsp:cNvPr id="0" name=""/>
        <dsp:cNvSpPr/>
      </dsp:nvSpPr>
      <dsp:spPr>
        <a:xfrm>
          <a:off x="-5003493" y="-766610"/>
          <a:ext cx="5958865" cy="5958865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F4E73-3F6F-430C-95B5-BD02F8E812BB}">
      <dsp:nvSpPr>
        <dsp:cNvPr id="0" name=""/>
        <dsp:cNvSpPr/>
      </dsp:nvSpPr>
      <dsp:spPr>
        <a:xfrm>
          <a:off x="614454" y="442564"/>
          <a:ext cx="7452646" cy="885128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2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400" kern="1200"/>
            <a:t>Какие цифровые устройства и как часто используются детьми в возрасте до 8 лет?</a:t>
          </a:r>
        </a:p>
      </dsp:txBody>
      <dsp:txXfrm>
        <a:off x="614454" y="442564"/>
        <a:ext cx="7452646" cy="885128"/>
      </dsp:txXfrm>
    </dsp:sp>
    <dsp:sp modelId="{8F6B404C-07F7-4794-802E-01B1D2DA5A3B}">
      <dsp:nvSpPr>
        <dsp:cNvPr id="0" name=""/>
        <dsp:cNvSpPr/>
      </dsp:nvSpPr>
      <dsp:spPr>
        <a:xfrm>
          <a:off x="61249" y="331923"/>
          <a:ext cx="1106411" cy="1106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0BA84-1157-4A0C-BE0C-972F91C39431}">
      <dsp:nvSpPr>
        <dsp:cNvPr id="0" name=""/>
        <dsp:cNvSpPr/>
      </dsp:nvSpPr>
      <dsp:spPr>
        <a:xfrm>
          <a:off x="936199" y="1770257"/>
          <a:ext cx="7130902" cy="88512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2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400" kern="1200" dirty="0"/>
            <a:t>Как родители регулируют использование детьми раннего возраста цифровых технологий?</a:t>
          </a:r>
        </a:p>
      </dsp:txBody>
      <dsp:txXfrm>
        <a:off x="936199" y="1770257"/>
        <a:ext cx="7130902" cy="885128"/>
      </dsp:txXfrm>
    </dsp:sp>
    <dsp:sp modelId="{BC1888BB-12D4-4859-8496-8BBE2CDF6F71}">
      <dsp:nvSpPr>
        <dsp:cNvPr id="0" name=""/>
        <dsp:cNvSpPr/>
      </dsp:nvSpPr>
      <dsp:spPr>
        <a:xfrm>
          <a:off x="382993" y="1659616"/>
          <a:ext cx="1106411" cy="1106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9EB31-E5DF-4A5A-AB65-47835B2DBA73}">
      <dsp:nvSpPr>
        <dsp:cNvPr id="0" name=""/>
        <dsp:cNvSpPr/>
      </dsp:nvSpPr>
      <dsp:spPr>
        <a:xfrm>
          <a:off x="614454" y="3097950"/>
          <a:ext cx="7452646" cy="88512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25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Зависит ли использование цифровых устройств от наличия старших братьев и сестер?</a:t>
          </a:r>
        </a:p>
      </dsp:txBody>
      <dsp:txXfrm>
        <a:off x="614454" y="3097950"/>
        <a:ext cx="7452646" cy="885128"/>
      </dsp:txXfrm>
    </dsp:sp>
    <dsp:sp modelId="{58BE62BA-3EC7-4E62-B8F3-712F5FFE29BC}">
      <dsp:nvSpPr>
        <dsp:cNvPr id="0" name=""/>
        <dsp:cNvSpPr/>
      </dsp:nvSpPr>
      <dsp:spPr>
        <a:xfrm>
          <a:off x="61249" y="2987309"/>
          <a:ext cx="1106411" cy="1106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6F39-9780-46DD-BA54-E428CEC525BA}">
      <dsp:nvSpPr>
        <dsp:cNvPr id="0" name=""/>
        <dsp:cNvSpPr/>
      </dsp:nvSpPr>
      <dsp:spPr>
        <a:xfrm>
          <a:off x="-4953179" y="-759221"/>
          <a:ext cx="5901128" cy="5901128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3EB96-B041-457B-86EB-97B98778EC38}">
      <dsp:nvSpPr>
        <dsp:cNvPr id="0" name=""/>
        <dsp:cNvSpPr/>
      </dsp:nvSpPr>
      <dsp:spPr>
        <a:xfrm>
          <a:off x="307445" y="199236"/>
          <a:ext cx="6607822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/>
            <a:t>контроль физиологических сигналов</a:t>
          </a:r>
        </a:p>
      </dsp:txBody>
      <dsp:txXfrm>
        <a:off x="307445" y="199236"/>
        <a:ext cx="6607822" cy="398298"/>
      </dsp:txXfrm>
    </dsp:sp>
    <dsp:sp modelId="{726792AF-2866-4872-84AE-FA3EE32C39D1}">
      <dsp:nvSpPr>
        <dsp:cNvPr id="0" name=""/>
        <dsp:cNvSpPr/>
      </dsp:nvSpPr>
      <dsp:spPr>
        <a:xfrm>
          <a:off x="58508" y="149449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1879-E1E8-4B57-9A3A-696EA673EBDE}">
      <dsp:nvSpPr>
        <dsp:cNvPr id="0" name=""/>
        <dsp:cNvSpPr/>
      </dsp:nvSpPr>
      <dsp:spPr>
        <a:xfrm>
          <a:off x="668140" y="797035"/>
          <a:ext cx="6247127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/>
            <a:t>расширение репертуара воздействий </a:t>
          </a:r>
        </a:p>
      </dsp:txBody>
      <dsp:txXfrm>
        <a:off x="668140" y="797035"/>
        <a:ext cx="6247127" cy="398298"/>
      </dsp:txXfrm>
    </dsp:sp>
    <dsp:sp modelId="{C2E99C21-AF41-4586-811D-269D70E669CE}">
      <dsp:nvSpPr>
        <dsp:cNvPr id="0" name=""/>
        <dsp:cNvSpPr/>
      </dsp:nvSpPr>
      <dsp:spPr>
        <a:xfrm>
          <a:off x="419203" y="747247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3025B-24AD-4748-B502-A387C35C7638}">
      <dsp:nvSpPr>
        <dsp:cNvPr id="0" name=""/>
        <dsp:cNvSpPr/>
      </dsp:nvSpPr>
      <dsp:spPr>
        <a:xfrm>
          <a:off x="865799" y="1394395"/>
          <a:ext cx="6049468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/>
            <a:t>обучение распознаванию эмоций </a:t>
          </a:r>
        </a:p>
      </dsp:txBody>
      <dsp:txXfrm>
        <a:off x="865799" y="1394395"/>
        <a:ext cx="6049468" cy="398298"/>
      </dsp:txXfrm>
    </dsp:sp>
    <dsp:sp modelId="{885C55E2-5255-4586-8B58-B9528050E4E4}">
      <dsp:nvSpPr>
        <dsp:cNvPr id="0" name=""/>
        <dsp:cNvSpPr/>
      </dsp:nvSpPr>
      <dsp:spPr>
        <a:xfrm>
          <a:off x="616862" y="1344607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EEC5A-8756-436D-B86D-EB3FE7FEA47D}">
      <dsp:nvSpPr>
        <dsp:cNvPr id="0" name=""/>
        <dsp:cNvSpPr/>
      </dsp:nvSpPr>
      <dsp:spPr>
        <a:xfrm>
          <a:off x="928910" y="1992193"/>
          <a:ext cx="5986358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/>
            <a:t>формирование социальных навыков </a:t>
          </a:r>
        </a:p>
      </dsp:txBody>
      <dsp:txXfrm>
        <a:off x="928910" y="1992193"/>
        <a:ext cx="5986358" cy="398298"/>
      </dsp:txXfrm>
    </dsp:sp>
    <dsp:sp modelId="{4CAB881B-AAAA-4215-A580-C34016EADAFC}">
      <dsp:nvSpPr>
        <dsp:cNvPr id="0" name=""/>
        <dsp:cNvSpPr/>
      </dsp:nvSpPr>
      <dsp:spPr>
        <a:xfrm>
          <a:off x="679973" y="1942405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752F6-E7EB-4C01-82E5-FB827B697D1D}">
      <dsp:nvSpPr>
        <dsp:cNvPr id="0" name=""/>
        <dsp:cNvSpPr/>
      </dsp:nvSpPr>
      <dsp:spPr>
        <a:xfrm>
          <a:off x="865799" y="2589991"/>
          <a:ext cx="6049468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/>
            <a:t>проф. реабилитация и адаптации в обществе</a:t>
          </a:r>
        </a:p>
      </dsp:txBody>
      <dsp:txXfrm>
        <a:off x="865799" y="2589991"/>
        <a:ext cx="6049468" cy="398298"/>
      </dsp:txXfrm>
    </dsp:sp>
    <dsp:sp modelId="{9E409209-A714-4C24-8CD3-DDD683FA12F8}">
      <dsp:nvSpPr>
        <dsp:cNvPr id="0" name=""/>
        <dsp:cNvSpPr/>
      </dsp:nvSpPr>
      <dsp:spPr>
        <a:xfrm>
          <a:off x="616862" y="2540204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95A1D-40E5-4132-BE0A-4CF161F6E779}">
      <dsp:nvSpPr>
        <dsp:cNvPr id="0" name=""/>
        <dsp:cNvSpPr/>
      </dsp:nvSpPr>
      <dsp:spPr>
        <a:xfrm>
          <a:off x="668140" y="3187351"/>
          <a:ext cx="6247127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/>
            <a:t>регулирование восприятия</a:t>
          </a:r>
        </a:p>
      </dsp:txBody>
      <dsp:txXfrm>
        <a:off x="668140" y="3187351"/>
        <a:ext cx="6247127" cy="398298"/>
      </dsp:txXfrm>
    </dsp:sp>
    <dsp:sp modelId="{7B25D32A-D391-464C-ABF2-BB017B523953}">
      <dsp:nvSpPr>
        <dsp:cNvPr id="0" name=""/>
        <dsp:cNvSpPr/>
      </dsp:nvSpPr>
      <dsp:spPr>
        <a:xfrm>
          <a:off x="419203" y="3137564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E1444-2BF7-4C2D-9AAB-C6C1E530EB68}">
      <dsp:nvSpPr>
        <dsp:cNvPr id="0" name=""/>
        <dsp:cNvSpPr/>
      </dsp:nvSpPr>
      <dsp:spPr>
        <a:xfrm>
          <a:off x="307445" y="3785149"/>
          <a:ext cx="6607822" cy="3982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1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обеспечение обратной связи</a:t>
          </a:r>
        </a:p>
      </dsp:txBody>
      <dsp:txXfrm>
        <a:off x="307445" y="3785149"/>
        <a:ext cx="6607822" cy="398298"/>
      </dsp:txXfrm>
    </dsp:sp>
    <dsp:sp modelId="{5D0CBEBA-1061-4683-B956-D0B34EB32A66}">
      <dsp:nvSpPr>
        <dsp:cNvPr id="0" name=""/>
        <dsp:cNvSpPr/>
      </dsp:nvSpPr>
      <dsp:spPr>
        <a:xfrm>
          <a:off x="58508" y="3735362"/>
          <a:ext cx="497873" cy="49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5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5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728D-C964-4E02-85F4-E3B14693D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5F5428-EFB9-4D6E-9CFE-E8F2E57B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24DA4-C595-488B-B412-EAFA820A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E3643-F365-4F0C-8861-086C543A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9AA00-2897-4C82-A24D-3CB20D3D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C2FE4-E94C-4F5B-AA87-D7A3AC92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85BC59-D21C-45FC-A834-73737E1C3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08B3A-A509-4B0E-9E01-7F99F141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9A948-A159-459E-AB90-925E6AF6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FB7D3-4251-47A1-B65D-BA6A4A30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E0C92D-EAEA-4F9B-A868-68331E658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F7BEDC-60A4-419D-924B-1E9B5584B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5D112-11F5-4842-95F0-313B4792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799CC-2A35-473E-A5EA-457F5709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7836A-CC29-4F3B-B286-375B322E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7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92789-B0FC-482F-B45B-17FE6F09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A2C33-70C5-4331-B976-BABE8214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42600-AD98-496C-AB33-83B595DC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41FD7A-0F87-44A4-B4C3-4D147010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77E1A-1FEC-48E1-99CE-2B6717FE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E3A10-8CE7-467E-9EE6-871C6E60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D1FD9-F563-46EC-A08F-1926C1DB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CA1E-3CE2-46DD-9F4F-CBAF91B9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6087E-E8D4-4548-B11A-F7A678B0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0DAC6-2FE1-4D7E-97A1-DF384AF2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403FA-3270-476C-9C99-A3FF8DF4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8BFAA-2950-44EF-8B58-7D73444F7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5FB4D7-3E27-4B04-AD76-65939D16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C8A328-257F-42A4-A3F0-F1DF8483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23C08D-1BAE-4D64-9D49-1391CC1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2A783-40B9-4039-9DB6-E68E0037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E3E86-747B-4EE9-9817-6880D60C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59F34A-C30F-4257-BD9E-E8FF4739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500CF-B14E-40BA-B658-D97C14C8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4AE1BB-074F-4714-87B4-4A83BF4C7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F9143B-D7C6-4C6C-984E-18DD8DC78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1F06B-78CC-4DEB-B446-B57CFB7F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A8285C-5D0E-4A04-A1F3-2DA98482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1DB99C-6115-40DB-88CA-404A1479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38742-7714-4E9F-A2F6-8F03F6D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8711BD-433B-4C0B-ACD3-A4ABDFD9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DCDDBA-EFC0-4F27-87E6-653D90BF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91B0E-459C-49DF-8577-5C5C5B7E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EA4684-1624-4AF9-AFBF-A9B95AE2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FD83FE-3A03-4228-B207-ED3BF241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3A9F00-0CF8-4159-8C79-552FDBBA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D11E1-0354-4C29-8CD8-81DC44AA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0F29D-055F-4CCA-92E4-558EB99F3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AD19A-EB70-49C2-82B0-C806FF65E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90AEF-8094-4392-BAC3-C4D20C1E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816C1C-8168-4970-A5D8-316C5472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E0FAF-A8E6-46E0-BAE0-5A60B153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C9B7B-3CB6-40A3-973E-B8316791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B57A01-8289-4EE6-A8DC-C39D9E37A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8C9B4E-4B05-4D14-93B4-9F5DEAD4C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A68386-3467-4297-BB11-50523A05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AB634B-6CA7-47C2-A08C-5D483BD9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6096BF-7102-4262-B1C3-948A909E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842E2-D22B-4F6B-A4D4-881F1E11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326FCC-8F00-4DF9-B4C7-E743E0AE2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99BB4-D212-4E5A-BF33-8C37D3B5A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D024-8A1C-42FB-BE73-32769A555E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B077B-EB3A-464C-A22B-3B91313C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B55F7-95DF-4CE4-8C79-FFBEC668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11F9-2570-457B-8A59-689CCC56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10" Type="http://schemas.openxmlformats.org/officeDocument/2006/relationships/image" Target="../media/image19.emf"/><Relationship Id="rId19" Type="http://schemas.openxmlformats.org/officeDocument/2006/relationships/image" Target="../media/image23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29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chart" Target="../charts/chart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1.emf"/><Relationship Id="rId9" Type="http://schemas.openxmlformats.org/officeDocument/2006/relationships/chart" Target="../charts/chart2.xml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354594" y="349623"/>
            <a:ext cx="1586394" cy="1532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D8A3CB-42FE-4059-A5BA-74D15B51F4A9}"/>
              </a:ext>
            </a:extLst>
          </p:cNvPr>
          <p:cNvSpPr/>
          <p:nvPr/>
        </p:nvSpPr>
        <p:spPr>
          <a:xfrm>
            <a:off x="537882" y="1701857"/>
            <a:ext cx="87136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В ИСПОЛЬЗОВАНИИ ГАДЖЕТОВ ДЕТЬМИ РАННЕГО И ДОШКОЛЬНОГО ВОЗРАСТА</a:t>
            </a:r>
            <a:endParaRPr lang="ru-RU" sz="13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2E972D-4D17-486D-932F-4F9AC8EF86BB}"/>
              </a:ext>
            </a:extLst>
          </p:cNvPr>
          <p:cNvSpPr/>
          <p:nvPr/>
        </p:nvSpPr>
        <p:spPr>
          <a:xfrm>
            <a:off x="6681216" y="4731252"/>
            <a:ext cx="54010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err="1">
                <a:ln w="0"/>
                <a:solidFill>
                  <a:schemeClr val="accent6">
                    <a:lumMod val="50000"/>
                  </a:schemeClr>
                </a:solidFill>
              </a:rPr>
              <a:t>Сиврикова</a:t>
            </a:r>
            <a:r>
              <a:rPr lang="ru-RU" sz="2800" b="1" cap="none" spc="0" dirty="0">
                <a:ln w="0"/>
                <a:solidFill>
                  <a:schemeClr val="accent6">
                    <a:lumMod val="50000"/>
                  </a:schemeClr>
                </a:solidFill>
              </a:rPr>
              <a:t> Надежда Валерьевна</a:t>
            </a:r>
          </a:p>
          <a:p>
            <a:r>
              <a:rPr lang="ru-RU" sz="2000" b="1" dirty="0">
                <a:ln w="0"/>
                <a:solidFill>
                  <a:schemeClr val="accent6">
                    <a:lumMod val="50000"/>
                  </a:schemeClr>
                </a:solidFill>
              </a:rPr>
              <a:t>кандидат психологических наук</a:t>
            </a:r>
          </a:p>
          <a:p>
            <a:r>
              <a:rPr lang="ru-RU" sz="2000" b="1" dirty="0">
                <a:ln w="0"/>
                <a:solidFill>
                  <a:schemeClr val="accent6">
                    <a:lumMod val="50000"/>
                  </a:schemeClr>
                </a:solidFill>
              </a:rPr>
              <a:t>доцент кафедры </a:t>
            </a:r>
          </a:p>
          <a:p>
            <a:r>
              <a:rPr lang="ru-RU" sz="2000" b="1" dirty="0">
                <a:ln w="0"/>
                <a:solidFill>
                  <a:schemeClr val="accent6">
                    <a:lumMod val="50000"/>
                  </a:schemeClr>
                </a:solidFill>
              </a:rPr>
              <a:t>Социальной работы, педагогики и психологии</a:t>
            </a:r>
            <a:endParaRPr lang="ru-RU" sz="2000" b="1" cap="none" spc="0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EC44B5-D73B-4C3E-A818-0CB327F75F1A}"/>
              </a:ext>
            </a:extLst>
          </p:cNvPr>
          <p:cNvSpPr/>
          <p:nvPr/>
        </p:nvSpPr>
        <p:spPr>
          <a:xfrm>
            <a:off x="537882" y="706775"/>
            <a:ext cx="785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СОВРЕМЕННЫЕ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ТЕНДЕНЦИИ </a:t>
            </a:r>
            <a:endParaRPr lang="ru-RU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0416988" y="680198"/>
            <a:ext cx="1461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2021</a:t>
            </a:r>
            <a:endParaRPr lang="ru-RU" sz="13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86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8966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Риски использования гаджетов детьми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B2714A02-F2E5-44F2-9832-05D1E10E9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91830"/>
              </p:ext>
            </p:extLst>
          </p:nvPr>
        </p:nvGraphicFramePr>
        <p:xfrm>
          <a:off x="4560051" y="3247557"/>
          <a:ext cx="1498738" cy="202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CorelDRAW" r:id="rId3" imgW="1142484" imgH="1547526" progId="CorelDraw.Graphic.21">
                  <p:embed/>
                </p:oleObj>
              </mc:Choice>
              <mc:Fallback>
                <p:oleObj name="CorelDRAW" r:id="rId3" imgW="1142484" imgH="1547526" progId="CorelDraw.Graphic.21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F3AAC43-9BC5-4814-977E-AC5607EE5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051" y="3247557"/>
                        <a:ext cx="1498738" cy="202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33D5E7-B458-44D1-ABFF-43A5F8BF3711}"/>
              </a:ext>
            </a:extLst>
          </p:cNvPr>
          <p:cNvSpPr/>
          <p:nvPr/>
        </p:nvSpPr>
        <p:spPr>
          <a:xfrm>
            <a:off x="338188" y="1754445"/>
            <a:ext cx="4848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ПРОБЛЕМЫ С ПСИХИЧЕСКИМ ЗДОРОВЬЕМ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106AB19-2F85-4BD5-9FD1-C063AA9DF275}"/>
              </a:ext>
            </a:extLst>
          </p:cNvPr>
          <p:cNvSpPr/>
          <p:nvPr/>
        </p:nvSpPr>
        <p:spPr>
          <a:xfrm>
            <a:off x="6849989" y="1720411"/>
            <a:ext cx="4802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ПРОБЛЕМЫ С ФИЗИЧЕСКИМ ЗДОРОВЬЕМ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572D6DB-259E-4E4A-AB6E-17C05172E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4657"/>
              </p:ext>
            </p:extLst>
          </p:nvPr>
        </p:nvGraphicFramePr>
        <p:xfrm>
          <a:off x="435724" y="2974536"/>
          <a:ext cx="1231829" cy="115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CorelDRAW" r:id="rId5" imgW="4025011" imgH="3765359" progId="CorelDraw.Graphic.21">
                  <p:embed/>
                </p:oleObj>
              </mc:Choice>
              <mc:Fallback>
                <p:oleObj name="CorelDRAW" r:id="rId5" imgW="4025011" imgH="376535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24" y="2974536"/>
                        <a:ext cx="1231829" cy="1152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98EC7F60-5F6A-4CD5-969F-ADEAA41EE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0784"/>
              </p:ext>
            </p:extLst>
          </p:nvPr>
        </p:nvGraphicFramePr>
        <p:xfrm>
          <a:off x="418498" y="4856277"/>
          <a:ext cx="1249055" cy="107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CorelDRAW" r:id="rId7" imgW="4147138" imgH="3576695" progId="CorelDraw.Graphic.21">
                  <p:embed/>
                </p:oleObj>
              </mc:Choice>
              <mc:Fallback>
                <p:oleObj name="CorelDRAW" r:id="rId7" imgW="4147138" imgH="357669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498" y="4856277"/>
                        <a:ext cx="1249055" cy="1077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258E1397-D707-4FDA-8F6A-BA781A80A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36359"/>
              </p:ext>
            </p:extLst>
          </p:nvPr>
        </p:nvGraphicFramePr>
        <p:xfrm>
          <a:off x="1834114" y="3692260"/>
          <a:ext cx="1498738" cy="100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CorelDRAW" r:id="rId9" imgW="5345009" imgH="3580482" progId="CorelDraw.Graphic.21">
                  <p:embed/>
                </p:oleObj>
              </mc:Choice>
              <mc:Fallback>
                <p:oleObj name="CorelDRAW" r:id="rId9" imgW="5345009" imgH="358048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4114" y="3692260"/>
                        <a:ext cx="1498738" cy="100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1F889B-C891-455B-B5A3-B496D28D2C4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29" y="2440496"/>
            <a:ext cx="885446" cy="1112523"/>
          </a:xfrm>
          <a:prstGeom prst="rect">
            <a:avLst/>
          </a:prstGeom>
        </p:spPr>
      </p:pic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045E344A-60C7-4834-AE4D-919AF66AB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93546"/>
              </p:ext>
            </p:extLst>
          </p:nvPr>
        </p:nvGraphicFramePr>
        <p:xfrm>
          <a:off x="7008548" y="3109866"/>
          <a:ext cx="891508" cy="94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CorelDRAW" r:id="rId12" imgW="2623138" imgH="2806547" progId="CorelDraw.Graphic.21">
                  <p:embed/>
                </p:oleObj>
              </mc:Choice>
              <mc:Fallback>
                <p:oleObj name="CorelDRAW" r:id="rId12" imgW="2623138" imgH="280654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08548" y="3109866"/>
                        <a:ext cx="891508" cy="94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D24A0373-54D6-40D2-95BF-BB0E52A6E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5803"/>
              </p:ext>
            </p:extLst>
          </p:nvPr>
        </p:nvGraphicFramePr>
        <p:xfrm>
          <a:off x="8569472" y="2936705"/>
          <a:ext cx="891508" cy="114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CorelDRAW" r:id="rId14" imgW="1763781" imgH="2261901" progId="CorelDraw.Graphic.21">
                  <p:embed/>
                </p:oleObj>
              </mc:Choice>
              <mc:Fallback>
                <p:oleObj name="CorelDRAW" r:id="rId14" imgW="1763781" imgH="226190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69472" y="2936705"/>
                        <a:ext cx="891508" cy="114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A582E552-66EE-40FE-AA2E-2DB692377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37190"/>
              </p:ext>
            </p:extLst>
          </p:nvPr>
        </p:nvGraphicFramePr>
        <p:xfrm>
          <a:off x="9959349" y="3266770"/>
          <a:ext cx="1173680" cy="56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CorelDRAW" r:id="rId16" imgW="3190767" imgH="1544083" progId="CorelDraw.Graphic.21">
                  <p:embed/>
                </p:oleObj>
              </mc:Choice>
              <mc:Fallback>
                <p:oleObj name="CorelDRAW" r:id="rId16" imgW="3190767" imgH="154408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59349" y="3266770"/>
                        <a:ext cx="1173680" cy="56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F9E41C11-3CE6-445F-98A4-72764F3E4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49673"/>
              </p:ext>
            </p:extLst>
          </p:nvPr>
        </p:nvGraphicFramePr>
        <p:xfrm>
          <a:off x="7285988" y="4902516"/>
          <a:ext cx="1073882" cy="94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CorelDRAW" r:id="rId18" imgW="4071454" imgH="3570498" progId="CorelDraw.Graphic.21">
                  <p:embed/>
                </p:oleObj>
              </mc:Choice>
              <mc:Fallback>
                <p:oleObj name="CorelDRAW" r:id="rId18" imgW="4071454" imgH="357049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85988" y="4902516"/>
                        <a:ext cx="1073882" cy="94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B183AE09-0821-46DE-9C04-6B6D79D08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34929"/>
              </p:ext>
            </p:extLst>
          </p:nvPr>
        </p:nvGraphicFramePr>
        <p:xfrm>
          <a:off x="9845011" y="4937312"/>
          <a:ext cx="1638124" cy="79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CorelDRAW" r:id="rId20" imgW="3135725" imgH="1524459" progId="CorelDraw.Graphic.21">
                  <p:embed/>
                </p:oleObj>
              </mc:Choice>
              <mc:Fallback>
                <p:oleObj name="CorelDRAW" r:id="rId20" imgW="3135725" imgH="152445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45011" y="4937312"/>
                        <a:ext cx="1638124" cy="796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C9896AA5-802E-4390-BBDB-75538735E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45105"/>
              </p:ext>
            </p:extLst>
          </p:nvPr>
        </p:nvGraphicFramePr>
        <p:xfrm>
          <a:off x="8714066" y="4673071"/>
          <a:ext cx="1073883" cy="132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CorelDRAW" r:id="rId22" imgW="5104196" imgH="6295451" progId="CorelDraw.Graphic.21">
                  <p:embed/>
                </p:oleObj>
              </mc:Choice>
              <mc:Fallback>
                <p:oleObj name="CorelDRAW" r:id="rId22" imgW="5104196" imgH="62954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14066" y="4673071"/>
                        <a:ext cx="1073883" cy="132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9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9898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Преимущества использования гаджетов детьми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B2714A02-F2E5-44F2-9832-05D1E10E9F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60051" y="3247557"/>
          <a:ext cx="1498738" cy="202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CorelDRAW" r:id="rId3" imgW="1142484" imgH="1547526" progId="CorelDraw.Graphic.21">
                  <p:embed/>
                </p:oleObj>
              </mc:Choice>
              <mc:Fallback>
                <p:oleObj name="CorelDRAW" r:id="rId3" imgW="1142484" imgH="1547526" progId="CorelDraw.Graphic.21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B2714A02-F2E5-44F2-9832-05D1E10E9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051" y="3247557"/>
                        <a:ext cx="1498738" cy="202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33D5E7-B458-44D1-ABFF-43A5F8BF3711}"/>
              </a:ext>
            </a:extLst>
          </p:cNvPr>
          <p:cNvSpPr/>
          <p:nvPr/>
        </p:nvSpPr>
        <p:spPr>
          <a:xfrm>
            <a:off x="338188" y="1754445"/>
            <a:ext cx="48488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ОРИЕНТИРОВКА В ИНФОРМАЦИОННЫХ ПОТОКАХ, МНОГОЗАДАЧНОСТЬ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106AB19-2F85-4BD5-9FD1-C063AA9DF275}"/>
              </a:ext>
            </a:extLst>
          </p:cNvPr>
          <p:cNvSpPr/>
          <p:nvPr/>
        </p:nvSpPr>
        <p:spPr>
          <a:xfrm>
            <a:off x="6849989" y="1720411"/>
            <a:ext cx="4802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МОТИВАЦИЯ К ФОРМИРОВАНИЮ НАВЫКОВ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DC6D2F5-8397-48DA-A811-CF9B92A63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02891"/>
              </p:ext>
            </p:extLst>
          </p:nvPr>
        </p:nvGraphicFramePr>
        <p:xfrm>
          <a:off x="568470" y="3615501"/>
          <a:ext cx="2127918" cy="248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CorelDRAW" r:id="rId5" imgW="4284401" imgH="4994084" progId="CorelDraw.Graphic.21">
                  <p:embed/>
                </p:oleObj>
              </mc:Choice>
              <mc:Fallback>
                <p:oleObj name="CorelDRAW" r:id="rId5" imgW="4284401" imgH="499408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470" y="3615501"/>
                        <a:ext cx="2127918" cy="248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8CC13F9-01CD-49AE-8575-620516DF3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14048"/>
              </p:ext>
            </p:extLst>
          </p:nvPr>
        </p:nvGraphicFramePr>
        <p:xfrm>
          <a:off x="6682357" y="2816336"/>
          <a:ext cx="1230757" cy="134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CorelDRAW" r:id="rId7" imgW="2363748" imgH="2588964" progId="CorelDraw.Graphic.21">
                  <p:embed/>
                </p:oleObj>
              </mc:Choice>
              <mc:Fallback>
                <p:oleObj name="CorelDRAW" r:id="rId7" imgW="2363748" imgH="258896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2357" y="2816336"/>
                        <a:ext cx="1230757" cy="1348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6459D49-A175-4B68-AFE4-EEB97FA45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337230"/>
              </p:ext>
            </p:extLst>
          </p:nvPr>
        </p:nvGraphicFramePr>
        <p:xfrm>
          <a:off x="9025077" y="2924606"/>
          <a:ext cx="1154108" cy="129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CorelDRAW" r:id="rId9" imgW="2280152" imgH="2554192" progId="CorelDraw.Graphic.21">
                  <p:embed/>
                </p:oleObj>
              </mc:Choice>
              <mc:Fallback>
                <p:oleObj name="CorelDRAW" r:id="rId9" imgW="2280152" imgH="255419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25077" y="2924606"/>
                        <a:ext cx="1154108" cy="1293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A32D15E-77E0-4738-91C8-3927C4B7A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499479"/>
              </p:ext>
            </p:extLst>
          </p:nvPr>
        </p:nvGraphicFramePr>
        <p:xfrm>
          <a:off x="7988638" y="4332862"/>
          <a:ext cx="1161668" cy="13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CorelDRAW" r:id="rId11" imgW="2090942" imgH="2486714" progId="CorelDraw.Graphic.21">
                  <p:embed/>
                </p:oleObj>
              </mc:Choice>
              <mc:Fallback>
                <p:oleObj name="CorelDRAW" r:id="rId11" imgW="2090942" imgH="248671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88638" y="4332862"/>
                        <a:ext cx="1161668" cy="13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0168168-EA83-446D-AD4F-E821FB6F4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41606"/>
              </p:ext>
            </p:extLst>
          </p:nvPr>
        </p:nvGraphicFramePr>
        <p:xfrm>
          <a:off x="10127856" y="4481652"/>
          <a:ext cx="1262374" cy="119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CorelDRAW" r:id="rId13" imgW="2373381" imgH="2239178" progId="CorelDraw.Graphic.21">
                  <p:embed/>
                </p:oleObj>
              </mc:Choice>
              <mc:Fallback>
                <p:oleObj name="CorelDRAW" r:id="rId13" imgW="2373381" imgH="223917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27856" y="4481652"/>
                        <a:ext cx="1262374" cy="119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96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0803546" y="512360"/>
            <a:ext cx="1214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10134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ТЕХНОЛОГИИ 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VR 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AR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СПЕЦИАЛЬНОМ ОБРАЗОВАНИИ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2A9A31-DFDB-469D-8BF0-492C295D41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5" y="2697352"/>
            <a:ext cx="2449071" cy="2868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700D61-46FE-4ACF-B559-666E16B94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04" y="2594344"/>
            <a:ext cx="3399815" cy="3632199"/>
          </a:xfrm>
          <a:prstGeom prst="rect">
            <a:avLst/>
          </a:prstGeom>
        </p:spPr>
      </p:pic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4F795EC1-D1B0-4F6C-9B20-2633C4872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118208"/>
              </p:ext>
            </p:extLst>
          </p:nvPr>
        </p:nvGraphicFramePr>
        <p:xfrm>
          <a:off x="2032000" y="1755648"/>
          <a:ext cx="6973777" cy="438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39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0805288" y="512360"/>
            <a:ext cx="1127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11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239551" y="755159"/>
            <a:ext cx="8369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СОЦИАЛЬНАЯ СРЕДА И МЕДИАТОРЫ</a:t>
            </a:r>
            <a:endParaRPr lang="ru-RU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43F04C6-1278-4099-92C0-70C4554C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91032"/>
              </p:ext>
            </p:extLst>
          </p:nvPr>
        </p:nvGraphicFramePr>
        <p:xfrm>
          <a:off x="64841" y="1724741"/>
          <a:ext cx="8959377" cy="44264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23536">
                  <a:extLst>
                    <a:ext uri="{9D8B030D-6E8A-4147-A177-3AD203B41FA5}">
                      <a16:colId xmlns:a16="http://schemas.microsoft.com/office/drawing/2014/main" val="2452361356"/>
                    </a:ext>
                  </a:extLst>
                </a:gridCol>
                <a:gridCol w="1086575">
                  <a:extLst>
                    <a:ext uri="{9D8B030D-6E8A-4147-A177-3AD203B41FA5}">
                      <a16:colId xmlns:a16="http://schemas.microsoft.com/office/drawing/2014/main" val="1478843344"/>
                    </a:ext>
                  </a:extLst>
                </a:gridCol>
                <a:gridCol w="1037608">
                  <a:extLst>
                    <a:ext uri="{9D8B030D-6E8A-4147-A177-3AD203B41FA5}">
                      <a16:colId xmlns:a16="http://schemas.microsoft.com/office/drawing/2014/main" val="326661816"/>
                    </a:ext>
                  </a:extLst>
                </a:gridCol>
                <a:gridCol w="1037608">
                  <a:extLst>
                    <a:ext uri="{9D8B030D-6E8A-4147-A177-3AD203B41FA5}">
                      <a16:colId xmlns:a16="http://schemas.microsoft.com/office/drawing/2014/main" val="3349341105"/>
                    </a:ext>
                  </a:extLst>
                </a:gridCol>
                <a:gridCol w="964625">
                  <a:extLst>
                    <a:ext uri="{9D8B030D-6E8A-4147-A177-3AD203B41FA5}">
                      <a16:colId xmlns:a16="http://schemas.microsoft.com/office/drawing/2014/main" val="3383220708"/>
                    </a:ext>
                  </a:extLst>
                </a:gridCol>
                <a:gridCol w="809425">
                  <a:extLst>
                    <a:ext uri="{9D8B030D-6E8A-4147-A177-3AD203B41FA5}">
                      <a16:colId xmlns:a16="http://schemas.microsoft.com/office/drawing/2014/main" val="4268279226"/>
                    </a:ext>
                  </a:extLst>
                </a:gridCol>
              </a:tblGrid>
              <a:tr h="117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Ситуации, в которых родитель сам инициирует использование ребенком гаджета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=39)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32)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6-8 лет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42)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13997"/>
                  </a:ext>
                </a:extLst>
              </a:tr>
              <a:tr h="117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Когда нужно занять ребенка, чтобы он не мешал сделать важное дело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56,4%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50,0%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50,0%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52,2%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0,81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17805"/>
                  </a:ext>
                </a:extLst>
              </a:tr>
              <a:tr h="50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Поездка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20,5%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37,5%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42,9%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33,6%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0,09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47106"/>
                  </a:ext>
                </a:extLst>
              </a:tr>
              <a:tr h="775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 очереди (например, в поликлинике)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25,6%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50,0%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16,7%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29,2%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0,006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28803"/>
                  </a:ext>
                </a:extLst>
              </a:tr>
              <a:tr h="79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Не предлагаю ни в каких ситуациях</a:t>
                      </a:r>
                      <a:endParaRPr lang="ru-RU" sz="2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25,6%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25,0%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21,4%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23,9%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0,893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9680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9366008-4C84-4610-8B81-6231E56A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70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BA2F5C3-0D83-47E5-B490-21638583A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6123"/>
              </p:ext>
            </p:extLst>
          </p:nvPr>
        </p:nvGraphicFramePr>
        <p:xfrm>
          <a:off x="8789304" y="2619541"/>
          <a:ext cx="3402697" cy="363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orelDRAW" r:id="rId3" imgW="6088776" imgH="6495820" progId="CorelDraw.Graphic.21">
                  <p:embed/>
                </p:oleObj>
              </mc:Choice>
              <mc:Fallback>
                <p:oleObj name="CorelDRAW" r:id="rId3" imgW="6088776" imgH="649582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89304" y="2619541"/>
                        <a:ext cx="3402697" cy="363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08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496810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0805288" y="512360"/>
            <a:ext cx="1127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417034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417034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417034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239551" y="755159"/>
            <a:ext cx="8369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СОЦИАЛЬНАЯ СРЕДА И МЕДИАТОРЫ</a:t>
            </a:r>
            <a:endParaRPr lang="ru-RU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9366008-4C84-4610-8B81-6231E56A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70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6C19E9-17CB-4319-A6AC-82042D29A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23284"/>
              </p:ext>
            </p:extLst>
          </p:nvPr>
        </p:nvGraphicFramePr>
        <p:xfrm>
          <a:off x="2331" y="1625151"/>
          <a:ext cx="9162932" cy="4871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1721">
                  <a:extLst>
                    <a:ext uri="{9D8B030D-6E8A-4147-A177-3AD203B41FA5}">
                      <a16:colId xmlns:a16="http://schemas.microsoft.com/office/drawing/2014/main" val="567076033"/>
                    </a:ext>
                  </a:extLst>
                </a:gridCol>
                <a:gridCol w="1230767">
                  <a:extLst>
                    <a:ext uri="{9D8B030D-6E8A-4147-A177-3AD203B41FA5}">
                      <a16:colId xmlns:a16="http://schemas.microsoft.com/office/drawing/2014/main" val="3702095483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val="1846547330"/>
                    </a:ext>
                  </a:extLst>
                </a:gridCol>
                <a:gridCol w="908875">
                  <a:extLst>
                    <a:ext uri="{9D8B030D-6E8A-4147-A177-3AD203B41FA5}">
                      <a16:colId xmlns:a16="http://schemas.microsoft.com/office/drawing/2014/main" val="4157677578"/>
                    </a:ext>
                  </a:extLst>
                </a:gridCol>
                <a:gridCol w="893866">
                  <a:extLst>
                    <a:ext uri="{9D8B030D-6E8A-4147-A177-3AD203B41FA5}">
                      <a16:colId xmlns:a16="http://schemas.microsoft.com/office/drawing/2014/main" val="10365330"/>
                    </a:ext>
                  </a:extLst>
                </a:gridCol>
                <a:gridCol w="749533">
                  <a:extLst>
                    <a:ext uri="{9D8B030D-6E8A-4147-A177-3AD203B41FA5}">
                      <a16:colId xmlns:a16="http://schemas.microsoft.com/office/drawing/2014/main" val="983881152"/>
                    </a:ext>
                  </a:extLst>
                </a:gridCol>
              </a:tblGrid>
              <a:tr h="1310465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Зависимость особенностей использования цифровых устройств от наличия сиблинга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Нет сиблинга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n=</a:t>
                      </a: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91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Есть сиблинг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n=</a:t>
                      </a: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n=113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35920"/>
                  </a:ext>
                </a:extLst>
              </a:tr>
              <a:tr h="345985">
                <a:tc gridSpan="6">
                  <a:txBody>
                    <a:bodyPr/>
                    <a:lstStyle/>
                    <a:p>
                      <a:pPr marL="4460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Возраст начала использования гаджетов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15309"/>
                  </a:ext>
                </a:extLst>
              </a:tr>
              <a:tr h="600339">
                <a:tc>
                  <a:txBody>
                    <a:bodyPr/>
                    <a:lstStyle/>
                    <a:p>
                      <a:pPr marL="2651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 6 месяцев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4,4%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18,2%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7,1%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0,213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0,024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92850"/>
                  </a:ext>
                </a:extLst>
              </a:tr>
              <a:tr h="345985">
                <a:tc gridSpan="6">
                  <a:txBody>
                    <a:bodyPr/>
                    <a:lstStyle/>
                    <a:p>
                      <a:pPr marL="361950" indent="841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Ограничение родителями время доступа детей к гаджетам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58131"/>
                  </a:ext>
                </a:extLst>
              </a:tr>
              <a:tr h="645461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 ограничиваю время доступа ребенка к гаджетам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95,6%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81,8%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92,9%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0,213</a:t>
                      </a:r>
                      <a:endParaRPr lang="ru-RU" sz="2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0,024</a:t>
                      </a:r>
                      <a:endParaRPr lang="ru-RU" sz="2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58630"/>
                  </a:ext>
                </a:extLst>
              </a:tr>
              <a:tr h="645461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 позволяю использовать цифровые устройства не более 3 часов в день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16,5%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45,5%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22,1%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0,276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0,003</a:t>
                      </a:r>
                      <a:endParaRPr lang="ru-RU" sz="2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59416"/>
                  </a:ext>
                </a:extLst>
              </a:tr>
              <a:tr h="977963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я полностью запрещаю детям пользоваться цифровыми устройствами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16,5%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13,3%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0,192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0,041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5204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754FEE5-809B-4B4B-B3A9-6B9B03B50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2779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BA2F5C3-0D83-47E5-B490-21638583A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01043"/>
              </p:ext>
            </p:extLst>
          </p:nvPr>
        </p:nvGraphicFramePr>
        <p:xfrm>
          <a:off x="9016267" y="3035192"/>
          <a:ext cx="3254990" cy="347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CorelDRAW" r:id="rId3" imgW="6088776" imgH="6495820" progId="CorelDraw.Graphic.21">
                  <p:embed/>
                </p:oleObj>
              </mc:Choice>
              <mc:Fallback>
                <p:oleObj name="CorelDRAW" r:id="rId3" imgW="6088776" imgH="6495820" progId="CorelDraw.Graphic.21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1BA2F5C3-0D83-47E5-B490-21638583A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6267" y="3035192"/>
                        <a:ext cx="3254990" cy="3473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71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30B0B1-CCA9-4A0F-97A0-4267F3B78BD7}"/>
              </a:ext>
            </a:extLst>
          </p:cNvPr>
          <p:cNvSpPr/>
          <p:nvPr/>
        </p:nvSpPr>
        <p:spPr>
          <a:xfrm>
            <a:off x="174274" y="762162"/>
            <a:ext cx="10538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Зачем исследовать </a:t>
            </a:r>
            <a:r>
              <a:rPr lang="ru-RU" sz="4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медиапотребление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детей?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4684E4D-81BD-48C0-936C-E14B54CD1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83827"/>
              </p:ext>
            </p:extLst>
          </p:nvPr>
        </p:nvGraphicFramePr>
        <p:xfrm>
          <a:off x="8583683" y="3860997"/>
          <a:ext cx="1980000" cy="198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3" imgW="1896916" imgH="1902820" progId="CorelDraw.Graphic.21">
                  <p:embed/>
                </p:oleObj>
              </mc:Choice>
              <mc:Fallback>
                <p:oleObj name="CorelDRAW" r:id="rId3" imgW="1896916" imgH="190282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3683" y="3860997"/>
                        <a:ext cx="1980000" cy="198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60EA3AB1-4378-48B7-84E2-5D5BC30FF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988235"/>
              </p:ext>
            </p:extLst>
          </p:nvPr>
        </p:nvGraphicFramePr>
        <p:xfrm>
          <a:off x="3068019" y="3986241"/>
          <a:ext cx="1980000" cy="198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5" imgW="1697041" imgH="1697975" progId="CorelDraw.Graphic.21">
                  <p:embed/>
                </p:oleObj>
              </mc:Choice>
              <mc:Fallback>
                <p:oleObj name="CorelDRAW" r:id="rId5" imgW="1697041" imgH="169797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8019" y="3986241"/>
                        <a:ext cx="1980000" cy="1981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0CBDF3-E677-4BD2-9C60-7A0B46F3D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0" y="2021094"/>
            <a:ext cx="1980000" cy="1958444"/>
          </a:xfrm>
          <a:prstGeom prst="rect">
            <a:avLst/>
          </a:prstGeom>
        </p:spPr>
      </p:pic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1A98894D-3323-46AA-ADAC-4AC2E7469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37822"/>
              </p:ext>
            </p:extLst>
          </p:nvPr>
        </p:nvGraphicFramePr>
        <p:xfrm>
          <a:off x="5630879" y="1988548"/>
          <a:ext cx="1980000" cy="197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8" imgW="1896228" imgH="1894557" progId="CorelDraw.Graphic.21">
                  <p:embed/>
                </p:oleObj>
              </mc:Choice>
              <mc:Fallback>
                <p:oleObj name="CorelDRAW" r:id="rId8" imgW="1896228" imgH="189455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0879" y="1988548"/>
                        <a:ext cx="1980000" cy="1978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4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30B0B1-CCA9-4A0F-97A0-4267F3B78BD7}"/>
              </a:ext>
            </a:extLst>
          </p:cNvPr>
          <p:cNvSpPr/>
          <p:nvPr/>
        </p:nvSpPr>
        <p:spPr>
          <a:xfrm>
            <a:off x="174274" y="762162"/>
            <a:ext cx="6571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Исследовательские вопросы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14171EE-F193-4755-881C-D52C28ED4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635899"/>
              </p:ext>
            </p:extLst>
          </p:nvPr>
        </p:nvGraphicFramePr>
        <p:xfrm>
          <a:off x="2032000" y="1712689"/>
          <a:ext cx="8128000" cy="442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11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30B0B1-CCA9-4A0F-97A0-4267F3B78BD7}"/>
              </a:ext>
            </a:extLst>
          </p:cNvPr>
          <p:cNvSpPr/>
          <p:nvPr/>
        </p:nvSpPr>
        <p:spPr>
          <a:xfrm>
            <a:off x="251012" y="699061"/>
            <a:ext cx="8847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Доля детей, пользующихся гаджетами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F3AAC43-9BC5-4814-977E-AC5607EE53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317" y="3603069"/>
          <a:ext cx="1498738" cy="202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orelDRAW" r:id="rId3" imgW="1142484" imgH="1547526" progId="CorelDraw.Graphic.21">
                  <p:embed/>
                </p:oleObj>
              </mc:Choice>
              <mc:Fallback>
                <p:oleObj name="CorelDRAW" r:id="rId3" imgW="1142484" imgH="1547526" progId="CorelDraw.Graphic.21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F3AAC43-9BC5-4814-977E-AC5607EE5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317" y="3603069"/>
                        <a:ext cx="1498738" cy="202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1A60748-BB17-4A0F-869C-8F50C6272C36}"/>
              </a:ext>
            </a:extLst>
          </p:cNvPr>
          <p:cNvSpPr/>
          <p:nvPr/>
        </p:nvSpPr>
        <p:spPr>
          <a:xfrm>
            <a:off x="658114" y="5654714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 год</a:t>
            </a:r>
          </a:p>
        </p:txBody>
      </p:sp>
      <p:sp>
        <p:nvSpPr>
          <p:cNvPr id="16" name="Арка 15">
            <a:extLst>
              <a:ext uri="{FF2B5EF4-FFF2-40B4-BE49-F238E27FC236}">
                <a16:creationId xmlns:a16="http://schemas.microsoft.com/office/drawing/2014/main" id="{670B27B1-2BA7-4C96-9421-A1AC27967F47}"/>
              </a:ext>
            </a:extLst>
          </p:cNvPr>
          <p:cNvSpPr/>
          <p:nvPr/>
        </p:nvSpPr>
        <p:spPr>
          <a:xfrm rot="4826739">
            <a:off x="2187655" y="2073650"/>
            <a:ext cx="2703429" cy="2580361"/>
          </a:xfrm>
          <a:prstGeom prst="blockArc">
            <a:avLst>
              <a:gd name="adj1" fmla="val 10800000"/>
              <a:gd name="adj2" fmla="val 10167949"/>
              <a:gd name="adj3" fmla="val 2048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A1171B-7598-432C-9C52-4983958B35A2}"/>
              </a:ext>
            </a:extLst>
          </p:cNvPr>
          <p:cNvSpPr/>
          <p:nvPr/>
        </p:nvSpPr>
        <p:spPr>
          <a:xfrm>
            <a:off x="3088764" y="3049378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92%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E76B3C-B003-44EB-A9A6-B128E4CC2E8D}"/>
              </a:ext>
            </a:extLst>
          </p:cNvPr>
          <p:cNvSpPr/>
          <p:nvPr/>
        </p:nvSpPr>
        <p:spPr>
          <a:xfrm>
            <a:off x="6262797" y="2394353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41%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4EBA0E-3A32-4FC5-BB58-00932154D4AB}"/>
              </a:ext>
            </a:extLst>
          </p:cNvPr>
          <p:cNvSpPr/>
          <p:nvPr/>
        </p:nvSpPr>
        <p:spPr>
          <a:xfrm>
            <a:off x="10464519" y="2253134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36%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Арка 28">
            <a:extLst>
              <a:ext uri="{FF2B5EF4-FFF2-40B4-BE49-F238E27FC236}">
                <a16:creationId xmlns:a16="http://schemas.microsoft.com/office/drawing/2014/main" id="{EA5BC46A-F4AD-46A1-8D45-F63C5F04CA33}"/>
              </a:ext>
            </a:extLst>
          </p:cNvPr>
          <p:cNvSpPr/>
          <p:nvPr/>
        </p:nvSpPr>
        <p:spPr>
          <a:xfrm rot="4826739">
            <a:off x="9321765" y="2297850"/>
            <a:ext cx="2703429" cy="2580361"/>
          </a:xfrm>
          <a:prstGeom prst="blockArc">
            <a:avLst>
              <a:gd name="adj1" fmla="val 10800000"/>
              <a:gd name="adj2" fmla="val 7771843"/>
              <a:gd name="adj3" fmla="val 2217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93D3B4C-DF9F-42E7-8C9E-866D89C584B5}"/>
              </a:ext>
            </a:extLst>
          </p:cNvPr>
          <p:cNvSpPr/>
          <p:nvPr/>
        </p:nvSpPr>
        <p:spPr>
          <a:xfrm>
            <a:off x="10153349" y="3341765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86%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65F0537-D44D-47CA-9318-6AD32EA8C12D}"/>
              </a:ext>
            </a:extLst>
          </p:cNvPr>
          <p:cNvSpPr/>
          <p:nvPr/>
        </p:nvSpPr>
        <p:spPr>
          <a:xfrm>
            <a:off x="563175" y="2150718"/>
            <a:ext cx="1019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США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828233D-DFF6-4A64-B3F5-42A94B7D494C}"/>
              </a:ext>
            </a:extLst>
          </p:cNvPr>
          <p:cNvSpPr/>
          <p:nvPr/>
        </p:nvSpPr>
        <p:spPr>
          <a:xfrm>
            <a:off x="6301325" y="2123445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РОССИЯ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9701423F-B677-403A-9470-B4441A03D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89581"/>
              </p:ext>
            </p:extLst>
          </p:nvPr>
        </p:nvGraphicFramePr>
        <p:xfrm>
          <a:off x="7796986" y="2581264"/>
          <a:ext cx="1379847" cy="295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orelDRAW" r:id="rId5" imgW="1138700" imgH="2438859" progId="CorelDraw.Graphic.21">
                  <p:embed/>
                </p:oleObj>
              </mc:Choice>
              <mc:Fallback>
                <p:oleObj name="CorelDRAW" r:id="rId5" imgW="1138700" imgH="2438859" progId="CorelDraw.Graphic.21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B86B284-F702-4982-934A-7EAF583C5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6986" y="2581264"/>
                        <a:ext cx="1379847" cy="295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840F558-7ACF-42FA-BEBD-35E62F003351}"/>
              </a:ext>
            </a:extLst>
          </p:cNvPr>
          <p:cNvSpPr/>
          <p:nvPr/>
        </p:nvSpPr>
        <p:spPr>
          <a:xfrm>
            <a:off x="7651864" y="5580143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5-6 лет</a:t>
            </a:r>
          </a:p>
        </p:txBody>
      </p:sp>
    </p:spTree>
    <p:extLst>
      <p:ext uri="{BB962C8B-B14F-4D97-AF65-F5344CB8AC3E}">
        <p14:creationId xmlns:p14="http://schemas.microsoft.com/office/powerpoint/2010/main" val="134815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30B0B1-CCA9-4A0F-97A0-4267F3B78BD7}"/>
              </a:ext>
            </a:extLst>
          </p:cNvPr>
          <p:cNvSpPr/>
          <p:nvPr/>
        </p:nvSpPr>
        <p:spPr>
          <a:xfrm>
            <a:off x="251012" y="699061"/>
            <a:ext cx="8847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Доля детей, пользующихся гаджетами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F3AAC43-9BC5-4814-977E-AC5607EE53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317" y="3603069"/>
          <a:ext cx="1498738" cy="202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142484" imgH="1547526" progId="CorelDraw.Graphic.21">
                  <p:embed/>
                </p:oleObj>
              </mc:Choice>
              <mc:Fallback>
                <p:oleObj name="CorelDRAW" r:id="rId3" imgW="1142484" imgH="1547526" progId="CorelDraw.Graphic.21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F3AAC43-9BC5-4814-977E-AC5607EE5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317" y="3603069"/>
                        <a:ext cx="1498738" cy="202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B86B284-F702-4982-934A-7EAF583C5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121" y="2676619"/>
          <a:ext cx="1379847" cy="295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1138700" imgH="2438859" progId="CorelDraw.Graphic.21">
                  <p:embed/>
                </p:oleObj>
              </mc:Choice>
              <mc:Fallback>
                <p:oleObj name="CorelDRAW" r:id="rId5" imgW="1138700" imgH="2438859" progId="CorelDraw.Graphic.21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B86B284-F702-4982-934A-7EAF583C5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1121" y="2676619"/>
                        <a:ext cx="1379847" cy="295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A32C219-286B-4AC4-9D40-BE9F007AF2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9471" y="1701857"/>
          <a:ext cx="1324279" cy="39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997996" imgH="3242402" progId="CorelDraw.Graphic.21">
                  <p:embed/>
                </p:oleObj>
              </mc:Choice>
              <mc:Fallback>
                <p:oleObj name="CorelDRAW" r:id="rId7" imgW="997996" imgH="3242402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A32C219-286B-4AC4-9D40-BE9F007AF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9471" y="1701857"/>
                        <a:ext cx="1324279" cy="396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1A60748-BB17-4A0F-869C-8F50C6272C36}"/>
              </a:ext>
            </a:extLst>
          </p:cNvPr>
          <p:cNvSpPr/>
          <p:nvPr/>
        </p:nvSpPr>
        <p:spPr>
          <a:xfrm>
            <a:off x="582307" y="5632611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 3 лет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1BC75F6-3741-43F4-B76C-457465A41BB7}"/>
              </a:ext>
            </a:extLst>
          </p:cNvPr>
          <p:cNvSpPr/>
          <p:nvPr/>
        </p:nvSpPr>
        <p:spPr>
          <a:xfrm>
            <a:off x="4370702" y="5627104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4-5 лет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574128-CE2A-4EDE-BB05-A13EF03282CD}"/>
              </a:ext>
            </a:extLst>
          </p:cNvPr>
          <p:cNvSpPr/>
          <p:nvPr/>
        </p:nvSpPr>
        <p:spPr>
          <a:xfrm>
            <a:off x="8314002" y="5654714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6-8 лет</a:t>
            </a:r>
          </a:p>
        </p:txBody>
      </p:sp>
      <p:sp>
        <p:nvSpPr>
          <p:cNvPr id="16" name="Арка 15">
            <a:extLst>
              <a:ext uri="{FF2B5EF4-FFF2-40B4-BE49-F238E27FC236}">
                <a16:creationId xmlns:a16="http://schemas.microsoft.com/office/drawing/2014/main" id="{670B27B1-2BA7-4C96-9421-A1AC27967F47}"/>
              </a:ext>
            </a:extLst>
          </p:cNvPr>
          <p:cNvSpPr/>
          <p:nvPr/>
        </p:nvSpPr>
        <p:spPr>
          <a:xfrm rot="4826739">
            <a:off x="400940" y="2743671"/>
            <a:ext cx="2703429" cy="2580361"/>
          </a:xfrm>
          <a:prstGeom prst="blockArc">
            <a:avLst>
              <a:gd name="adj1" fmla="val 10800000"/>
              <a:gd name="adj2" fmla="val 18909398"/>
              <a:gd name="adj3" fmla="val 2882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A1171B-7598-432C-9C52-4983958B35A2}"/>
              </a:ext>
            </a:extLst>
          </p:cNvPr>
          <p:cNvSpPr/>
          <p:nvPr/>
        </p:nvSpPr>
        <p:spPr>
          <a:xfrm>
            <a:off x="1592120" y="2815222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39%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Арка 24">
            <a:extLst>
              <a:ext uri="{FF2B5EF4-FFF2-40B4-BE49-F238E27FC236}">
                <a16:creationId xmlns:a16="http://schemas.microsoft.com/office/drawing/2014/main" id="{AC7A14F7-A532-47AC-8969-EF9C1B75FADC}"/>
              </a:ext>
            </a:extLst>
          </p:cNvPr>
          <p:cNvSpPr/>
          <p:nvPr/>
        </p:nvSpPr>
        <p:spPr>
          <a:xfrm rot="4826739">
            <a:off x="5034151" y="2394811"/>
            <a:ext cx="2703429" cy="2580361"/>
          </a:xfrm>
          <a:prstGeom prst="blockArc">
            <a:avLst>
              <a:gd name="adj1" fmla="val 10800000"/>
              <a:gd name="adj2" fmla="val 19709667"/>
              <a:gd name="adj3" fmla="val 3181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E76B3C-B003-44EB-A9A6-B128E4CC2E8D}"/>
              </a:ext>
            </a:extLst>
          </p:cNvPr>
          <p:cNvSpPr/>
          <p:nvPr/>
        </p:nvSpPr>
        <p:spPr>
          <a:xfrm>
            <a:off x="6262797" y="2394353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41%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Арка 21">
            <a:extLst>
              <a:ext uri="{FF2B5EF4-FFF2-40B4-BE49-F238E27FC236}">
                <a16:creationId xmlns:a16="http://schemas.microsoft.com/office/drawing/2014/main" id="{5E84C554-C73F-4C96-920A-21F0B99458BC}"/>
              </a:ext>
            </a:extLst>
          </p:cNvPr>
          <p:cNvSpPr/>
          <p:nvPr/>
        </p:nvSpPr>
        <p:spPr>
          <a:xfrm rot="4826739">
            <a:off x="9169365" y="2145450"/>
            <a:ext cx="2703429" cy="2580361"/>
          </a:xfrm>
          <a:prstGeom prst="blockArc">
            <a:avLst>
              <a:gd name="adj1" fmla="val 10800000"/>
              <a:gd name="adj2" fmla="val 19536884"/>
              <a:gd name="adj3" fmla="val 2945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4EBA0E-3A32-4FC5-BB58-00932154D4AB}"/>
              </a:ext>
            </a:extLst>
          </p:cNvPr>
          <p:cNvSpPr/>
          <p:nvPr/>
        </p:nvSpPr>
        <p:spPr>
          <a:xfrm>
            <a:off x="10464519" y="2253134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36%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FC2691-3D1E-4B0C-8D61-20E6AAFC4BB1}"/>
              </a:ext>
            </a:extLst>
          </p:cNvPr>
          <p:cNvSpPr/>
          <p:nvPr/>
        </p:nvSpPr>
        <p:spPr>
          <a:xfrm>
            <a:off x="286664" y="1735430"/>
            <a:ext cx="231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ЧЕЛЯБИНСК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6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F3AAC43-9BC5-4814-977E-AC5607EE5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11989"/>
              </p:ext>
            </p:extLst>
          </p:nvPr>
        </p:nvGraphicFramePr>
        <p:xfrm>
          <a:off x="693317" y="3603069"/>
          <a:ext cx="1498738" cy="202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3" imgW="1142484" imgH="1547526" progId="CorelDraw.Graphic.21">
                  <p:embed/>
                </p:oleObj>
              </mc:Choice>
              <mc:Fallback>
                <p:oleObj name="CorelDRAW" r:id="rId3" imgW="1142484" imgH="154752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317" y="3603069"/>
                        <a:ext cx="1498738" cy="202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B86B284-F702-4982-934A-7EAF583C5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1418"/>
              </p:ext>
            </p:extLst>
          </p:nvPr>
        </p:nvGraphicFramePr>
        <p:xfrm>
          <a:off x="4551121" y="2676619"/>
          <a:ext cx="1379847" cy="295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orelDRAW" r:id="rId5" imgW="1138700" imgH="2438859" progId="CorelDraw.Graphic.21">
                  <p:embed/>
                </p:oleObj>
              </mc:Choice>
              <mc:Fallback>
                <p:oleObj name="CorelDRAW" r:id="rId5" imgW="1138700" imgH="243885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1121" y="2676619"/>
                        <a:ext cx="1379847" cy="295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1A60748-BB17-4A0F-869C-8F50C6272C36}"/>
              </a:ext>
            </a:extLst>
          </p:cNvPr>
          <p:cNvSpPr/>
          <p:nvPr/>
        </p:nvSpPr>
        <p:spPr>
          <a:xfrm>
            <a:off x="582307" y="5632611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 3 лет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1BC75F6-3741-43F4-B76C-457465A41BB7}"/>
              </a:ext>
            </a:extLst>
          </p:cNvPr>
          <p:cNvSpPr/>
          <p:nvPr/>
        </p:nvSpPr>
        <p:spPr>
          <a:xfrm>
            <a:off x="4370702" y="5627104"/>
            <a:ext cx="1835215" cy="41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После 3 лет</a:t>
            </a:r>
          </a:p>
        </p:txBody>
      </p:sp>
      <p:sp>
        <p:nvSpPr>
          <p:cNvPr id="16" name="Арка 15">
            <a:extLst>
              <a:ext uri="{FF2B5EF4-FFF2-40B4-BE49-F238E27FC236}">
                <a16:creationId xmlns:a16="http://schemas.microsoft.com/office/drawing/2014/main" id="{670B27B1-2BA7-4C96-9421-A1AC27967F47}"/>
              </a:ext>
            </a:extLst>
          </p:cNvPr>
          <p:cNvSpPr/>
          <p:nvPr/>
        </p:nvSpPr>
        <p:spPr>
          <a:xfrm rot="4826739">
            <a:off x="400940" y="2743671"/>
            <a:ext cx="2703429" cy="2580361"/>
          </a:xfrm>
          <a:prstGeom prst="blockArc">
            <a:avLst>
              <a:gd name="adj1" fmla="val 10800000"/>
              <a:gd name="adj2" fmla="val 18047505"/>
              <a:gd name="adj3" fmla="val 2639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A1171B-7598-432C-9C52-4983958B35A2}"/>
              </a:ext>
            </a:extLst>
          </p:cNvPr>
          <p:cNvSpPr/>
          <p:nvPr/>
        </p:nvSpPr>
        <p:spPr>
          <a:xfrm>
            <a:off x="1629586" y="2743213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37%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Арка 24">
            <a:extLst>
              <a:ext uri="{FF2B5EF4-FFF2-40B4-BE49-F238E27FC236}">
                <a16:creationId xmlns:a16="http://schemas.microsoft.com/office/drawing/2014/main" id="{AC7A14F7-A532-47AC-8969-EF9C1B75FADC}"/>
              </a:ext>
            </a:extLst>
          </p:cNvPr>
          <p:cNvSpPr/>
          <p:nvPr/>
        </p:nvSpPr>
        <p:spPr>
          <a:xfrm rot="4826739">
            <a:off x="5034151" y="2394811"/>
            <a:ext cx="2703429" cy="2580361"/>
          </a:xfrm>
          <a:prstGeom prst="blockArc">
            <a:avLst>
              <a:gd name="adj1" fmla="val 10800000"/>
              <a:gd name="adj2" fmla="val 18047505"/>
              <a:gd name="adj3" fmla="val 2639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E76B3C-B003-44EB-A9A6-B128E4CC2E8D}"/>
              </a:ext>
            </a:extLst>
          </p:cNvPr>
          <p:cNvSpPr/>
          <p:nvPr/>
        </p:nvSpPr>
        <p:spPr>
          <a:xfrm>
            <a:off x="6262797" y="2394353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25%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766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Возраст приобщения к гаджетам</a:t>
            </a:r>
          </a:p>
        </p:txBody>
      </p:sp>
    </p:spTree>
    <p:extLst>
      <p:ext uri="{BB962C8B-B14F-4D97-AF65-F5344CB8AC3E}">
        <p14:creationId xmlns:p14="http://schemas.microsoft.com/office/powerpoint/2010/main" val="219406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6138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Виды цифровых устройств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E1C69AB-9AB1-4ACD-908B-54BD55C6B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875133"/>
              </p:ext>
            </p:extLst>
          </p:nvPr>
        </p:nvGraphicFramePr>
        <p:xfrm>
          <a:off x="621840" y="1558258"/>
          <a:ext cx="9509711" cy="459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CAD90A6-E0DD-4C3A-8D1A-3F0C6C77B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77149"/>
              </p:ext>
            </p:extLst>
          </p:nvPr>
        </p:nvGraphicFramePr>
        <p:xfrm>
          <a:off x="3402125" y="2597039"/>
          <a:ext cx="847532" cy="84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orelDRAW" r:id="rId4" imgW="1157965" imgH="1158148" progId="CorelDraw.Graphic.21">
                  <p:embed/>
                </p:oleObj>
              </mc:Choice>
              <mc:Fallback>
                <p:oleObj name="CorelDRAW" r:id="rId4" imgW="1157965" imgH="115814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2125" y="2597039"/>
                        <a:ext cx="847532" cy="84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BA19003-F3F7-4F68-9ED5-58099CC58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02069"/>
              </p:ext>
            </p:extLst>
          </p:nvPr>
        </p:nvGraphicFramePr>
        <p:xfrm>
          <a:off x="3461728" y="4466287"/>
          <a:ext cx="787929" cy="7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orelDRAW" r:id="rId6" imgW="1142140" imgH="1143000" progId="CorelDraw.Graphic.21">
                  <p:embed/>
                </p:oleObj>
              </mc:Choice>
              <mc:Fallback>
                <p:oleObj name="CorelDRAW" r:id="rId6" imgW="1142140" imgH="114300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1728" y="4466287"/>
                        <a:ext cx="787929" cy="7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DB1E65D-C8F4-4021-9F50-42932CF9B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82225"/>
              </p:ext>
            </p:extLst>
          </p:nvPr>
        </p:nvGraphicFramePr>
        <p:xfrm>
          <a:off x="3402125" y="3532823"/>
          <a:ext cx="847532" cy="8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orelDRAW" r:id="rId8" imgW="1161405" imgH="1161247" progId="CorelDraw.Graphic.21">
                  <p:embed/>
                </p:oleObj>
              </mc:Choice>
              <mc:Fallback>
                <p:oleObj name="CorelDRAW" r:id="rId8" imgW="1161405" imgH="116124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2125" y="3532823"/>
                        <a:ext cx="847532" cy="84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D8678EA-A33E-4C0E-9885-C6F1F5620C13}"/>
              </a:ext>
            </a:extLst>
          </p:cNvPr>
          <p:cNvSpPr/>
          <p:nvPr/>
        </p:nvSpPr>
        <p:spPr>
          <a:xfrm>
            <a:off x="9731881" y="1795892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EECF155-F15E-431D-9A11-9F2AAF73DC4D}"/>
              </a:ext>
            </a:extLst>
          </p:cNvPr>
          <p:cNvSpPr/>
          <p:nvPr/>
        </p:nvSpPr>
        <p:spPr>
          <a:xfrm>
            <a:off x="5816917" y="2721114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2FBFBFC-5BF5-48C6-9DA9-01522FB20094}"/>
              </a:ext>
            </a:extLst>
          </p:cNvPr>
          <p:cNvSpPr/>
          <p:nvPr/>
        </p:nvSpPr>
        <p:spPr>
          <a:xfrm>
            <a:off x="7647711" y="3588901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64F45E-FBB1-4982-93ED-21D6D0BE5004}"/>
              </a:ext>
            </a:extLst>
          </p:cNvPr>
          <p:cNvSpPr/>
          <p:nvPr/>
        </p:nvSpPr>
        <p:spPr>
          <a:xfrm>
            <a:off x="8017182" y="4436170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7900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02065E-AF69-4CFE-8C18-CD1D09A53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03122"/>
              </p:ext>
            </p:extLst>
          </p:nvPr>
        </p:nvGraphicFramePr>
        <p:xfrm>
          <a:off x="0" y="1613645"/>
          <a:ext cx="12192000" cy="45593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11513">
                  <a:extLst>
                    <a:ext uri="{9D8B030D-6E8A-4147-A177-3AD203B41FA5}">
                      <a16:colId xmlns:a16="http://schemas.microsoft.com/office/drawing/2014/main" val="1085229668"/>
                    </a:ext>
                  </a:extLst>
                </a:gridCol>
                <a:gridCol w="1524337">
                  <a:extLst>
                    <a:ext uri="{9D8B030D-6E8A-4147-A177-3AD203B41FA5}">
                      <a16:colId xmlns:a16="http://schemas.microsoft.com/office/drawing/2014/main" val="1826311"/>
                    </a:ext>
                  </a:extLst>
                </a:gridCol>
                <a:gridCol w="1524337">
                  <a:extLst>
                    <a:ext uri="{9D8B030D-6E8A-4147-A177-3AD203B41FA5}">
                      <a16:colId xmlns:a16="http://schemas.microsoft.com/office/drawing/2014/main" val="1503459094"/>
                    </a:ext>
                  </a:extLst>
                </a:gridCol>
                <a:gridCol w="1294274">
                  <a:extLst>
                    <a:ext uri="{9D8B030D-6E8A-4147-A177-3AD203B41FA5}">
                      <a16:colId xmlns:a16="http://schemas.microsoft.com/office/drawing/2014/main" val="51216590"/>
                    </a:ext>
                  </a:extLst>
                </a:gridCol>
                <a:gridCol w="1294274">
                  <a:extLst>
                    <a:ext uri="{9D8B030D-6E8A-4147-A177-3AD203B41FA5}">
                      <a16:colId xmlns:a16="http://schemas.microsoft.com/office/drawing/2014/main" val="1145696865"/>
                    </a:ext>
                  </a:extLst>
                </a:gridCol>
                <a:gridCol w="1533755">
                  <a:extLst>
                    <a:ext uri="{9D8B030D-6E8A-4147-A177-3AD203B41FA5}">
                      <a16:colId xmlns:a16="http://schemas.microsoft.com/office/drawing/2014/main" val="3398612431"/>
                    </a:ext>
                  </a:extLst>
                </a:gridCol>
                <a:gridCol w="1209510">
                  <a:extLst>
                    <a:ext uri="{9D8B030D-6E8A-4147-A177-3AD203B41FA5}">
                      <a16:colId xmlns:a16="http://schemas.microsoft.com/office/drawing/2014/main" val="2162016270"/>
                    </a:ext>
                  </a:extLst>
                </a:gridCol>
              </a:tblGrid>
              <a:tr h="930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Виды цифровых устройств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=39)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32)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6-8 лет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42)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113)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Крамера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23289"/>
                  </a:ext>
                </a:extLst>
              </a:tr>
              <a:tr h="82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Телефон/смартфон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15,4%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12,5%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42,9%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24,8%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0,323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0,003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64724"/>
                  </a:ext>
                </a:extLst>
              </a:tr>
              <a:tr h="92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планшет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10,3%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18,8%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33,3%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21,2%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0,242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0,037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2262"/>
                  </a:ext>
                </a:extLst>
              </a:tr>
              <a:tr h="92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компьютер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16,7%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6,2%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0,334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0,002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26139"/>
                  </a:ext>
                </a:extLst>
              </a:tr>
              <a:tr h="92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иное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12,8%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6,3%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21,4%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14,2%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0,177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0,171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0997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6138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Виды цифровых устройств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CAD90A6-E0DD-4C3A-8D1A-3F0C6C77B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34518"/>
              </p:ext>
            </p:extLst>
          </p:nvPr>
        </p:nvGraphicFramePr>
        <p:xfrm>
          <a:off x="2819584" y="4341860"/>
          <a:ext cx="847532" cy="84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orelDRAW" r:id="rId3" imgW="1157965" imgH="1158148" progId="CorelDraw.Graphic.21">
                  <p:embed/>
                </p:oleObj>
              </mc:Choice>
              <mc:Fallback>
                <p:oleObj name="CorelDRAW" r:id="rId3" imgW="1157965" imgH="1158148" progId="CorelDraw.Graphic.21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0CAD90A6-E0DD-4C3A-8D1A-3F0C6C77BD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584" y="4341860"/>
                        <a:ext cx="847532" cy="84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BA19003-F3F7-4F68-9ED5-58099CC58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0065"/>
              </p:ext>
            </p:extLst>
          </p:nvPr>
        </p:nvGraphicFramePr>
        <p:xfrm>
          <a:off x="2849386" y="2506525"/>
          <a:ext cx="787929" cy="7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CorelDRAW" r:id="rId5" imgW="1142140" imgH="1143000" progId="CorelDraw.Graphic.21">
                  <p:embed/>
                </p:oleObj>
              </mc:Choice>
              <mc:Fallback>
                <p:oleObj name="CorelDRAW" r:id="rId5" imgW="1142140" imgH="1143000" progId="CorelDraw.Graphic.21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9BA19003-F3F7-4F68-9ED5-58099CC58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9386" y="2506525"/>
                        <a:ext cx="787929" cy="7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DB1E65D-C8F4-4021-9F50-42932CF9B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36142"/>
              </p:ext>
            </p:extLst>
          </p:nvPr>
        </p:nvGraphicFramePr>
        <p:xfrm>
          <a:off x="2819584" y="3429000"/>
          <a:ext cx="847532" cy="8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CorelDRAW" r:id="rId7" imgW="1161405" imgH="1161247" progId="CorelDraw.Graphic.21">
                  <p:embed/>
                </p:oleObj>
              </mc:Choice>
              <mc:Fallback>
                <p:oleObj name="CorelDRAW" r:id="rId7" imgW="1161405" imgH="1161247" progId="CorelDraw.Graphic.21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DB1E65D-C8F4-4021-9F50-42932CF9B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584" y="3429000"/>
                        <a:ext cx="847532" cy="84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14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06A5A-59E4-44C6-BAB8-28D52FF1BB35}"/>
              </a:ext>
            </a:extLst>
          </p:cNvPr>
          <p:cNvSpPr/>
          <p:nvPr/>
        </p:nvSpPr>
        <p:spPr>
          <a:xfrm>
            <a:off x="0" y="618565"/>
            <a:ext cx="12192000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2C1020-5761-465A-9CE6-6AD0D5751A17}"/>
              </a:ext>
            </a:extLst>
          </p:cNvPr>
          <p:cNvSpPr/>
          <p:nvPr/>
        </p:nvSpPr>
        <p:spPr>
          <a:xfrm>
            <a:off x="10803546" y="555318"/>
            <a:ext cx="1137442" cy="12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33D7C-EE29-4CA9-B3F2-8FF07F69478E}"/>
              </a:ext>
            </a:extLst>
          </p:cNvPr>
          <p:cNvSpPr/>
          <p:nvPr/>
        </p:nvSpPr>
        <p:spPr>
          <a:xfrm>
            <a:off x="0" y="6239435"/>
            <a:ext cx="12192000" cy="268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826DA1-0582-4C13-8942-8DDEEEC89909}"/>
              </a:ext>
            </a:extLst>
          </p:cNvPr>
          <p:cNvSpPr/>
          <p:nvPr/>
        </p:nvSpPr>
        <p:spPr>
          <a:xfrm>
            <a:off x="11054558" y="512360"/>
            <a:ext cx="963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287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6B927-48BD-4389-9D41-926C82B38A1C}"/>
              </a:ext>
            </a:extLst>
          </p:cNvPr>
          <p:cNvSpPr/>
          <p:nvPr/>
        </p:nvSpPr>
        <p:spPr>
          <a:xfrm>
            <a:off x="0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9EFFAC-C124-49A4-8241-97E2D81790B5}"/>
              </a:ext>
            </a:extLst>
          </p:cNvPr>
          <p:cNvSpPr/>
          <p:nvPr/>
        </p:nvSpPr>
        <p:spPr>
          <a:xfrm>
            <a:off x="439465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2E0F8-56CD-4B66-88D7-A9D192AE9EAB}"/>
              </a:ext>
            </a:extLst>
          </p:cNvPr>
          <p:cNvSpPr/>
          <p:nvPr/>
        </p:nvSpPr>
        <p:spPr>
          <a:xfrm>
            <a:off x="8569472" y="6151225"/>
            <a:ext cx="362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дети и мобильные технологии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66E9FA-850B-42C9-BD56-26083F616A79}"/>
              </a:ext>
            </a:extLst>
          </p:cNvPr>
          <p:cNvSpPr/>
          <p:nvPr/>
        </p:nvSpPr>
        <p:spPr>
          <a:xfrm>
            <a:off x="174274" y="762162"/>
            <a:ext cx="8281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Для чего дети используют гаджеты?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49C808D-1945-4819-A8E3-B6F328B2B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4267"/>
              </p:ext>
            </p:extLst>
          </p:nvPr>
        </p:nvGraphicFramePr>
        <p:xfrm>
          <a:off x="1811265" y="5065106"/>
          <a:ext cx="1114487" cy="9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CorelDRAW" r:id="rId3" imgW="8561921" imgH="7222245" progId="CorelDraw.Graphic.21">
                  <p:embed/>
                </p:oleObj>
              </mc:Choice>
              <mc:Fallback>
                <p:oleObj name="CorelDRAW" r:id="rId3" imgW="8561921" imgH="722224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1265" y="5065106"/>
                        <a:ext cx="1114487" cy="9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CB90167-D7E9-4BB1-8E7C-756F69DB4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43269"/>
              </p:ext>
            </p:extLst>
          </p:nvPr>
        </p:nvGraphicFramePr>
        <p:xfrm>
          <a:off x="3482647" y="5016028"/>
          <a:ext cx="1114487" cy="109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CorelDRAW" r:id="rId5" imgW="1890379" imgH="1851522" progId="CorelDraw.Graphic.21">
                  <p:embed/>
                </p:oleObj>
              </mc:Choice>
              <mc:Fallback>
                <p:oleObj name="CorelDRAW" r:id="rId5" imgW="1890379" imgH="185152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2647" y="5016028"/>
                        <a:ext cx="1114487" cy="1091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486E3E3-2093-4CEC-ADA9-218A6484B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24042"/>
              </p:ext>
            </p:extLst>
          </p:nvPr>
        </p:nvGraphicFramePr>
        <p:xfrm>
          <a:off x="5427269" y="4974247"/>
          <a:ext cx="976920" cy="1005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CorelDRAW" r:id="rId7" imgW="3200400" imgH="3294043" progId="CorelDraw.Graphic.21">
                  <p:embed/>
                </p:oleObj>
              </mc:Choice>
              <mc:Fallback>
                <p:oleObj name="CorelDRAW" r:id="rId7" imgW="3200400" imgH="329404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7269" y="4974247"/>
                        <a:ext cx="976920" cy="1005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40DA80F-BB07-475B-B461-B5F515E51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061885"/>
              </p:ext>
            </p:extLst>
          </p:nvPr>
        </p:nvGraphicFramePr>
        <p:xfrm>
          <a:off x="174274" y="1818894"/>
          <a:ext cx="12017726" cy="334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62C0C892-A4AF-47FB-A293-E05FEF6CC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40699"/>
              </p:ext>
            </p:extLst>
          </p:nvPr>
        </p:nvGraphicFramePr>
        <p:xfrm>
          <a:off x="8949749" y="5036762"/>
          <a:ext cx="1003526" cy="10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orelDRAW" r:id="rId10" imgW="2407094" imgH="2410973" progId="CorelDraw.Graphic.21">
                  <p:embed/>
                </p:oleObj>
              </mc:Choice>
              <mc:Fallback>
                <p:oleObj name="CorelDRAW" r:id="rId10" imgW="2407094" imgH="241097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49749" y="5036762"/>
                        <a:ext cx="1003526" cy="100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F68B9BFD-A846-4430-9F0E-2888E2E46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07962"/>
              </p:ext>
            </p:extLst>
          </p:nvPr>
        </p:nvGraphicFramePr>
        <p:xfrm>
          <a:off x="10751192" y="4952341"/>
          <a:ext cx="800496" cy="103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CorelDRAW" r:id="rId12" imgW="1745548" imgH="2247785" progId="CorelDraw.Graphic.21">
                  <p:embed/>
                </p:oleObj>
              </mc:Choice>
              <mc:Fallback>
                <p:oleObj name="CorelDRAW" r:id="rId12" imgW="1745548" imgH="224778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751192" y="4952341"/>
                        <a:ext cx="800496" cy="103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5520D7F8-38DB-40AF-AC0D-453ADAEA1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105044"/>
              </p:ext>
            </p:extLst>
          </p:nvPr>
        </p:nvGraphicFramePr>
        <p:xfrm>
          <a:off x="7264419" y="5087583"/>
          <a:ext cx="8874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CorelDRAW" r:id="rId14" imgW="887567" imgH="892711" progId="CorelDraw.Graphic.21">
                  <p:embed/>
                </p:oleObj>
              </mc:Choice>
              <mc:Fallback>
                <p:oleObj name="CorelDRAW" r:id="rId14" imgW="887567" imgH="89271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64419" y="5087583"/>
                        <a:ext cx="88741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870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629</Words>
  <Application>Microsoft Office PowerPoint</Application>
  <PresentationFormat>Широкоэкранный</PresentationFormat>
  <Paragraphs>216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Serj</dc:creator>
  <cp:lastModifiedBy>Гнатышина Екатерина Викторовна</cp:lastModifiedBy>
  <cp:revision>36</cp:revision>
  <dcterms:created xsi:type="dcterms:W3CDTF">2021-03-22T17:25:29Z</dcterms:created>
  <dcterms:modified xsi:type="dcterms:W3CDTF">2021-03-30T07:17:36Z</dcterms:modified>
</cp:coreProperties>
</file>