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41"/>
  </p:normalViewPr>
  <p:slideViewPr>
    <p:cSldViewPr snapToGrid="0">
      <p:cViewPr varScale="1">
        <p:scale>
          <a:sx n="116" d="100"/>
          <a:sy n="116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856B39-E22A-C19F-8164-866E046CF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93534A1-B910-7ABD-78E0-BC6B24374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5C09F5-4A86-1C7D-679A-3FB744F9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CF33D16-5EC3-A936-1A06-2879935D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1AF8137-4325-0EAD-92E9-3CF03BDF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6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2DD72B-840D-8739-CB91-601B6E40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B4D53A6-9823-1AF0-385A-5DC39BA30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D355C6-82B7-F99D-E90E-BD5F9D0D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D276AF-0C16-7D44-3F59-420E23DC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695D61-038A-EC49-6B34-4C56F0E2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2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A319B81-D6BB-0941-65A2-773CBB0F1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5795682-26B5-AB41-9972-8A2768EF7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8B1AEA-0157-D36A-815D-7D102D8D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C6B2A7-2D2A-B2BE-AD97-59EB654C8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F4AFBA-7767-43D3-4BEE-D254BAEB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9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B7D101-ECE4-1EEA-B402-DA2F97DB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9228EA-AA06-FEB9-71F6-F401262B5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B759C1-4DF4-B036-CFE5-843EE5E2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1FF823-FF4D-438F-71F7-A34127BF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E2CCAF-8BD5-208A-C3F3-8DDFC393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61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F51C21-6C26-9E46-6BAA-235EF116A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792CB0-A497-8610-95A8-3765B0686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099527-0511-BB0D-F646-85A8EDC7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AE0ECC-FFD4-9E2E-AE15-25EA4EFD2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103406-4E03-AFFB-7F31-A72B55B0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8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131F52-EE27-C77F-E1C8-0F7DD025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B3CCF3-A4D7-807C-9D7E-817F05551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D0DBD3-128E-ED0F-99B4-F6EA89EB5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67910F3-AA8C-B5CA-79EE-F0D390D2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708A1DA-B504-0F9B-8A82-E22C7D0F4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51AB55B-F2BD-50F3-3EDE-81837F42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2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99B147-2625-B66D-F254-E2E51E382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EC5459-E5EB-1952-1F2B-AF26E0779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703069-370E-EBAF-ADB8-8B35242F4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4240E3B-E0D8-C4CC-5691-4E94A0F30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4AFCC56-A858-84C6-FAF4-F9B6017D6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9168379-81CD-C3FB-9035-B58948C21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E56DDEA-8C15-150B-0CC8-1F207D819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990994E-8E20-D25E-F7E0-6270BDF3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44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2D3C7-A3D8-C231-41E7-1EC86D2E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DE059AD-39AC-3F14-26AF-50B1483E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7525F77-007A-6718-0F3D-DA5A4B1C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23A951F-2135-D2CE-3766-42461397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65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B559A99-2D8C-153E-C881-FE36309C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B84709D-4B11-9A80-F4D7-89B63247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0A4F542-493B-8A59-6B16-06FC845E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7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F6CC6B-ADD2-AB30-37A4-FB11D6F1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64CEC7-5C7D-DA95-9C6C-15D7C3612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4995CA7-A045-A605-DC36-4D0484118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7513792-1E14-C544-85D5-477A2CB8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579722-5721-F1D2-D2D9-4F8C3F27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594362-E0BD-0AB0-9A48-84E438D5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0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A1AB5E-18E6-7CA2-7580-27287756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49ED9F0-1B6E-ED4E-3EC9-D4CE8EA2C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DBD5EF-0FCD-A8A6-659B-7D33DC950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8799A4-9D01-C36C-7A3C-58EA881C1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CDC2A18-E4A6-5604-804A-37EE8244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9C647FE-CD9C-C369-5EAC-916886C0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9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B09315-41C8-ED5D-0D52-0EFA78B8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E637A41-81B9-A302-971D-CE6ADC907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0DAC18-C73B-9A91-44FC-543F9C96E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7C20A-6D59-DE46-86D5-C8C0150902B4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3B21DF-074D-3EAC-2CB0-7B65CB89D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98DC8B-6A16-8902-D2C1-5A553CD42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D52B-BDD9-014C-A6EE-E3999A2CBC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96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giga.chat/gigachat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deepsee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gptunnel.ru/" TargetMode="External"/><Relationship Id="rId4" Type="http://schemas.openxmlformats.org/officeDocument/2006/relationships/hyperlink" Target="https://alice.yandex.ru/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invideo.io/?ysclid=m7kp7qcxvz851507875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giga.chat/gigachat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deepsee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gptunnel.ru/" TargetMode="External"/><Relationship Id="rId4" Type="http://schemas.openxmlformats.org/officeDocument/2006/relationships/hyperlink" Target="https://alice.yandex.ru/" TargetMode="Externa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ai.io/ru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lcraft.io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sberbank.com/promo/kandinsk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71366E-BCD6-ECBA-187F-CDD5C3439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882" y="1600200"/>
            <a:ext cx="11101892" cy="238760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chemeClr val="accent2">
                    <a:lumMod val="50000"/>
                  </a:schemeClr>
                </a:solidFill>
                <a:cs typeface="AkayaKanadaka" panose="02010502080401010103" pitchFamily="2" charset="0"/>
              </a:rPr>
              <a:t>Использование ИИ на уроках биологии и химии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D280B21-CA16-A825-C27D-ECCB4307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174" y="4771795"/>
            <a:ext cx="7772400" cy="56321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437E6FF-E089-D225-1BF0-3E3802DE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31839" y="-1015035"/>
            <a:ext cx="2657842" cy="366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3403930-61FB-DECC-9315-B778DF58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188" y="3996153"/>
            <a:ext cx="2819206" cy="388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2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активно внедряется в образование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02" y="1395319"/>
            <a:ext cx="11726732" cy="4351338"/>
          </a:xfrm>
        </p:spPr>
        <p:txBody>
          <a:bodyPr>
            <a:normAutofit/>
          </a:bodyPr>
          <a:lstStyle/>
          <a:p>
            <a:pPr marL="9525" indent="309563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kayaKanadaka" panose="02010502080401010103" pitchFamily="2" charset="0"/>
              </a:rPr>
              <a:t>Искусственный интеллект уже активно используется во многих сферах жизни, и образование не стало исключением. Нейронные сети упрощают обучение и делают его более эффективным и интересным.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  <a:p>
            <a:pPr marL="0" indent="361950" algn="just">
              <a:buNone/>
            </a:pPr>
            <a:r>
              <a:rPr lang="ru-RU" sz="20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kayaKanadaka" panose="02010502080401010103" pitchFamily="2" charset="0"/>
              </a:rPr>
              <a:t>Основные недостатки использования ИИ для учителей</a:t>
            </a: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Технические ограничения</a:t>
            </a:r>
          </a:p>
          <a:p>
            <a:pPr marL="0" indent="0" algn="just">
              <a:buNone/>
            </a:pP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Проблемы с данными и конфиденциальностью</a:t>
            </a:r>
          </a:p>
          <a:p>
            <a:pPr marL="0" indent="0" algn="just">
              <a:buNone/>
            </a:pP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Ограничения в понимании контекста</a:t>
            </a:r>
          </a:p>
          <a:p>
            <a:pPr marL="0" indent="0" algn="just">
              <a:buNone/>
            </a:pPr>
            <a:endParaRPr lang="ru-RU" sz="2000" b="1" dirty="0">
              <a:latin typeface="Times New Roman" panose="02020603050405020304" pitchFamily="18" charset="0"/>
              <a:cs typeface="AkayaKanadaka" panose="02010502080401010103" pitchFamily="2" charset="0"/>
            </a:endParaRPr>
          </a:p>
          <a:p>
            <a:pPr marL="0" indent="0" algn="just">
              <a:buNone/>
            </a:pPr>
            <a:endParaRPr lang="ru-RU" sz="1400" b="1" i="0" u="none" strike="noStrike" dirty="0">
              <a:effectLst/>
              <a:latin typeface="YS Text"/>
            </a:endParaRPr>
          </a:p>
          <a:p>
            <a:pPr marL="0" indent="0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6" name="Что может искусственный интеллект? (360p)-2.mp4">
            <a:hlinkClick r:id="" action="ppaction://media"/>
            <a:extLst>
              <a:ext uri="{FF2B5EF4-FFF2-40B4-BE49-F238E27FC236}">
                <a16:creationId xmlns:a16="http://schemas.microsoft.com/office/drawing/2014/main" xmlns="" id="{8320EDF7-5A17-76AC-8C18-2A426DAC2F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7251" y="3173506"/>
            <a:ext cx="6405947" cy="360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активно внедряется в образование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02" y="1395319"/>
            <a:ext cx="11726732" cy="4351338"/>
          </a:xfrm>
        </p:spPr>
        <p:txBody>
          <a:bodyPr>
            <a:normAutofit lnSpcReduction="10000"/>
          </a:bodyPr>
          <a:lstStyle/>
          <a:p>
            <a:pPr marL="9525" indent="309563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kayaKanadaka" panose="02010502080401010103" pitchFamily="2" charset="0"/>
              </a:rPr>
              <a:t>Искусственный интеллект уже активно используется во многих сферах жизни, и образование не стало исключением. Нейронные сети упрощают обучение и делают его более эффективным и интересным.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  <a:p>
            <a:pPr marL="0" indent="361950" algn="just">
              <a:buNone/>
            </a:pPr>
            <a:r>
              <a:rPr lang="ru-RU" sz="20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kayaKanadaka" panose="02010502080401010103" pitchFamily="2" charset="0"/>
              </a:rPr>
              <a:t>Основные преимущества использования ИИ для учителей</a:t>
            </a:r>
          </a:p>
          <a:p>
            <a:pPr marL="0" indent="0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kayaKanadaka" panose="02010502080401010103" pitchFamily="2" charset="0"/>
              </a:rPr>
              <a:t>1. Снижение административной нагрузки;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Персонализация обучения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Улучшение качества обратной связи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Анализ успеваемости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Оптимизация учебного процесса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Повышение эффективности занятий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Развитие профессиональных навыков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 Организация учебного процесса</a:t>
            </a:r>
          </a:p>
          <a:p>
            <a:pPr marL="0" indent="0" algn="just">
              <a:buNone/>
            </a:pPr>
            <a:r>
              <a:rPr lang="ru-RU" sz="20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 Работа с документацией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endParaRPr lang="ru-RU" sz="1400" b="1" i="0" u="none" strike="noStrike" dirty="0">
              <a:effectLst/>
              <a:latin typeface="YS Text"/>
            </a:endParaRPr>
          </a:p>
          <a:p>
            <a:pPr marL="0" indent="0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4" name="Что может искусственный интеллект? (360p)-2.mp4">
            <a:hlinkClick r:id="" action="ppaction://media"/>
            <a:extLst>
              <a:ext uri="{FF2B5EF4-FFF2-40B4-BE49-F238E27FC236}">
                <a16:creationId xmlns:a16="http://schemas.microsoft.com/office/drawing/2014/main" xmlns="" id="{81932094-B3F1-F245-C7DA-8B2A2C6E6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6646" y="2427064"/>
            <a:ext cx="6818887" cy="38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на уроках биологии и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430767"/>
            <a:ext cx="11618259" cy="4927002"/>
          </a:xfrm>
        </p:spPr>
        <p:txBody>
          <a:bodyPr>
            <a:normAutofit/>
          </a:bodyPr>
          <a:lstStyle/>
          <a:p>
            <a:pPr marL="9525" indent="309563" algn="just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kayaKanadaka" panose="02010502080401010103" pitchFamily="2" charset="0"/>
              </a:rPr>
              <a:t>Использование искусственного интеллекта (ИИ) на уроках биологии и химии может значительно улучшить процесс обучения, сделав его более интерактивным, персонализированным и эффективным. Вот несколько примеров применения ИИ в преподавании биологии и химии:</a:t>
            </a:r>
          </a:p>
          <a:p>
            <a:pPr marL="466725" indent="-457200" algn="just">
              <a:buAutoNum type="arabicPeriod"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Автоматизация рутинных задач как для ученика, так и для учителя</a:t>
            </a: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https://www.deepseek.com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https://giga.chat/gigachat/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https://alice.yandex.ru/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https://gptunnel.ru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09563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B97CAE-12AC-77CD-5774-8887376F1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623" y="2756330"/>
            <a:ext cx="5037799" cy="28346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72D4999-A6D3-EA8F-4E0A-1C0CEE5A4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562" y="3285464"/>
            <a:ext cx="4554994" cy="26678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4E8EF8-04A0-39F7-8F8A-1140C8EE4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8354" y="3658294"/>
            <a:ext cx="5037801" cy="28346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2926508-4DCA-3ECC-B630-6F77643D0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1385" y="4077293"/>
            <a:ext cx="4734314" cy="26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83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на уроках биологии и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430767"/>
            <a:ext cx="11618259" cy="4927002"/>
          </a:xfrm>
        </p:spPr>
        <p:txBody>
          <a:bodyPr>
            <a:normAutofit/>
          </a:bodyPr>
          <a:lstStyle/>
          <a:p>
            <a:pPr marL="9525" indent="0" algn="just"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Визуализация сложных процессов</a:t>
            </a:r>
          </a:p>
          <a:p>
            <a:pPr marL="9525" indent="352425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видео по любой теме: </a:t>
            </a:r>
            <a:r>
              <a:rPr lang="en" sz="2000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InVideo</a:t>
            </a:r>
            <a:r>
              <a:rPr lang="e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за считанные минуты превратить текст в высококачественное видео. Широкий выбор профессионально разработанных и анимированных шаблонов позволяет легко выбрать идеальный вариант для своих нужд.</a:t>
            </a: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https://invideo.io/?ysclid=m7kp7qcxvz851507875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09563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3FC325-9DD5-9DC2-A3F7-AC758063F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654" y="3316095"/>
            <a:ext cx="5992010" cy="33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5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на уроках биологии и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430767"/>
            <a:ext cx="11618259" cy="4927002"/>
          </a:xfrm>
        </p:spPr>
        <p:txBody>
          <a:bodyPr>
            <a:normAutofit/>
          </a:bodyPr>
          <a:lstStyle/>
          <a:p>
            <a:pPr marL="9525" indent="0" algn="just"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Виртуальные лаборатории и симуляции</a:t>
            </a:r>
          </a:p>
          <a:p>
            <a:pPr marL="9525" indent="352425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платформ: </a:t>
            </a:r>
            <a:r>
              <a:rPr lang="en" sz="2000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Labster</a:t>
            </a:r>
            <a:r>
              <a:rPr lang="e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en" sz="2000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BioInteractive</a:t>
            </a:r>
            <a:r>
              <a:rPr lang="e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предлагают интерактивные симуляции, где ученики могут изучать сложные процессы, такие как ДНК-репликация или эволюция.</a:t>
            </a:r>
          </a:p>
          <a:p>
            <a:pPr marL="9525" indent="309563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8FCA20-175E-FC34-0B0F-7297507E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43" y="2589903"/>
            <a:ext cx="5938314" cy="33413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D3D2CC-95CB-4FFF-51BA-EB478B3E2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345" y="2589903"/>
            <a:ext cx="5938314" cy="334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15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на уроках биологии и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430767"/>
            <a:ext cx="11618259" cy="4927002"/>
          </a:xfrm>
        </p:spPr>
        <p:txBody>
          <a:bodyPr>
            <a:normAutofit/>
          </a:bodyPr>
          <a:lstStyle/>
          <a:p>
            <a:pPr marL="9525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Интерактивные помощники и чат-боты</a:t>
            </a:r>
          </a:p>
          <a:p>
            <a:pPr marL="9525" indent="352425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Чат-боты для ответов на вопросы. Например, чат-боты на базе </a:t>
            </a:r>
            <a:r>
              <a:rPr lang="en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 объяснять сложные темы.</a:t>
            </a: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https://www.deepseek.com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https://giga.chat/gigachat/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https://alice.yandex.ru/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0" algn="just">
              <a:buNone/>
            </a:pPr>
            <a:r>
              <a:rPr lang="e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https://gptunnel.ru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FDAEF3-2DA1-7C9D-E74C-92B048C63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281" y="2457769"/>
            <a:ext cx="5037799" cy="28346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266B4B-A412-BF2D-C3F4-6A3AE3367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441" y="2902064"/>
            <a:ext cx="4554994" cy="26678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21EB63C-9292-8AB0-97A8-FA47A82A1F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3380" y="3563984"/>
            <a:ext cx="5037801" cy="28346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C8E659-06D2-CA4C-CAD2-BBAA112D58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0819" y="3875089"/>
            <a:ext cx="4734314" cy="266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50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на уроках биологии и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430767"/>
            <a:ext cx="11618259" cy="4927002"/>
          </a:xfrm>
        </p:spPr>
        <p:txBody>
          <a:bodyPr>
            <a:normAutofit/>
          </a:bodyPr>
          <a:lstStyle/>
          <a:p>
            <a:pPr marL="9525" indent="0" algn="just"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Анализ больших данных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их систематизирование </a:t>
            </a:r>
          </a:p>
          <a:p>
            <a:pPr marL="9525" indent="395288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Исследовательские проекты. Ученики могут использовать ИИ для анализа больших объемов. Например, платформы </a:t>
            </a:r>
            <a:r>
              <a:rPr lang="en" sz="20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Galaxy</a:t>
            </a:r>
            <a:r>
              <a:rPr lang="e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lidesAl</a:t>
            </a:r>
            <a:r>
              <a:rPr lang="en-US" sz="20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позволяют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учителям, так и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школьникам работать с реальными научными данными и систематизировать их.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5E7B5A-A801-F8D7-03A4-3838FCFD9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269" y="2756330"/>
            <a:ext cx="6983700" cy="39295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A9BA8C-9EC5-F8B2-98B3-45C8639D5EF6}"/>
              </a:ext>
            </a:extLst>
          </p:cNvPr>
          <p:cNvSpPr txBox="1"/>
          <p:nvPr/>
        </p:nvSpPr>
        <p:spPr>
          <a:xfrm>
            <a:off x="294042" y="4129150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indent="0" algn="just">
              <a:buNone/>
            </a:pPr>
            <a:r>
              <a:rPr lang="e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https://www.slidesai.io/ru</a:t>
            </a:r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5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на уроках биологии и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430767"/>
            <a:ext cx="11618259" cy="4927002"/>
          </a:xfrm>
        </p:spPr>
        <p:txBody>
          <a:bodyPr>
            <a:normAutofit/>
          </a:bodyPr>
          <a:lstStyle/>
          <a:p>
            <a:pPr marL="9525" indent="0" algn="just"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Геймификация обучения</a:t>
            </a:r>
          </a:p>
          <a:p>
            <a:pPr marL="9525" indent="395288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ИИ используется для создания игр, которые помогают ученикам изучать биологию и химию в увлекательной форме. </a:t>
            </a:r>
          </a:p>
          <a:p>
            <a:pPr marL="9525" indent="395288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Craft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(изучают строение клетки через игровой процесс)</a:t>
            </a:r>
          </a:p>
          <a:p>
            <a:pPr marL="9525" indent="395288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801D35-FCC3-D344-9838-A9CDD04FE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313" y="2926734"/>
            <a:ext cx="4653915" cy="3736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462150-9DAA-DF75-A6E1-C84F7288DFA7}"/>
              </a:ext>
            </a:extLst>
          </p:cNvPr>
          <p:cNvSpPr txBox="1"/>
          <p:nvPr/>
        </p:nvSpPr>
        <p:spPr>
          <a:xfrm>
            <a:off x="435685" y="4225969"/>
            <a:ext cx="60995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https://www.cellcraft.io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7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29BF38-E29D-1F52-0BB5-CE99C79D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ИИ на уроках биологии и химии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0716FA-7531-8626-3375-2CDE9ADC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430767"/>
            <a:ext cx="11618259" cy="4927002"/>
          </a:xfrm>
        </p:spPr>
        <p:txBody>
          <a:bodyPr>
            <a:normAutofit/>
          </a:bodyPr>
          <a:lstStyle/>
          <a:p>
            <a:pPr marL="9525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Исследовательские проекты с ИИ</a:t>
            </a:r>
          </a:p>
          <a:p>
            <a:pPr marL="9525" indent="352425"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могут использовать ИИ-инструменты для анализа данных в рамках школьных проектов, а также использовать чат-боты в качестве помощника при выборе теме и написании основной части. </a:t>
            </a:r>
          </a:p>
          <a:p>
            <a:pPr marL="9525" indent="395288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indent="352425" algn="just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kayaKanadaka" panose="020105020804010101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044EF8-BE2F-2760-DB95-DE370E3F8E89}"/>
              </a:ext>
            </a:extLst>
          </p:cNvPr>
          <p:cNvSpPr txBox="1"/>
          <p:nvPr/>
        </p:nvSpPr>
        <p:spPr>
          <a:xfrm>
            <a:off x="294042" y="3894268"/>
            <a:ext cx="6099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https://www.sberbank.com/promo/kandinsky/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333BC0-B34E-3934-C5A9-15CDA42BB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558" y="2616388"/>
            <a:ext cx="6889400" cy="38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732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480</Words>
  <Application>Microsoft Office PowerPoint</Application>
  <PresentationFormat>Широкоэкранный</PresentationFormat>
  <Paragraphs>57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AkayaKanadaka</vt:lpstr>
      <vt:lpstr>Arial</vt:lpstr>
      <vt:lpstr>Calibri</vt:lpstr>
      <vt:lpstr>Calibri Light</vt:lpstr>
      <vt:lpstr>Times New Roman</vt:lpstr>
      <vt:lpstr>YS Text</vt:lpstr>
      <vt:lpstr>Тема Office</vt:lpstr>
      <vt:lpstr>Использование ИИ на уроках биологии и химии</vt:lpstr>
      <vt:lpstr>ИИ активно внедряется в образование</vt:lpstr>
      <vt:lpstr>ИИ на уроках биологии и химии</vt:lpstr>
      <vt:lpstr>ИИ на уроках биологии и химии</vt:lpstr>
      <vt:lpstr>ИИ на уроках биологии и химии</vt:lpstr>
      <vt:lpstr>ИИ на уроках биологии и химии</vt:lpstr>
      <vt:lpstr>ИИ на уроках биологии и химии</vt:lpstr>
      <vt:lpstr>ИИ на уроках биологии и химии</vt:lpstr>
      <vt:lpstr>ИИ на уроках биологии и химии</vt:lpstr>
      <vt:lpstr>ИИ активно внедряется в образование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ИИ на уроках биологии и химии</dc:title>
  <dc:creator>Microsoft Office User</dc:creator>
  <cp:lastModifiedBy>User</cp:lastModifiedBy>
  <cp:revision>2</cp:revision>
  <dcterms:created xsi:type="dcterms:W3CDTF">2025-02-25T15:54:28Z</dcterms:created>
  <dcterms:modified xsi:type="dcterms:W3CDTF">2025-03-14T10:08:07Z</dcterms:modified>
</cp:coreProperties>
</file>