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63" r:id="rId3"/>
    <p:sldId id="257" r:id="rId4"/>
    <p:sldId id="262" r:id="rId5"/>
    <p:sldId id="258" r:id="rId6"/>
    <p:sldId id="261" r:id="rId7"/>
    <p:sldId id="259" r:id="rId8"/>
    <p:sldId id="260" r:id="rId9"/>
  </p:sldIdLst>
  <p:sldSz cx="9144000" cy="5143500" type="screen16x9"/>
  <p:notesSz cx="6858000" cy="9144000"/>
  <p:embeddedFontLst>
    <p:embeddedFont>
      <p:font typeface="Roboto" panose="020B060402020202020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9996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9d54ae7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9d54ae7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97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39d54ae74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39d54ae74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713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9d54ae74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39d54ae74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720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9d54ae74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39d54ae74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074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9d54ae74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39d54ae74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87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9d54ae74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39d54ae74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03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9d54ae74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9d54ae74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33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831550" y="499875"/>
            <a:ext cx="7638300" cy="10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>
                <a:solidFill>
                  <a:srgbClr val="434343"/>
                </a:solidFill>
              </a:rPr>
              <a:t>Помощь искусственного интеллекта в преподавании русского языка и литературы</a:t>
            </a:r>
            <a:endParaRPr sz="2900" b="1">
              <a:solidFill>
                <a:srgbClr val="434343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5224" y="2239575"/>
            <a:ext cx="3576200" cy="238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499" y="739096"/>
            <a:ext cx="85585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Ещё несколько лет назад мы с вами легко вычисляли сочинения, списанные из 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интернета - находили 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их через 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поисковик. И в качестве доказательства 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писали в работах детей электронный адрес сайта, с которого текст был взят.</a:t>
            </a:r>
          </a:p>
          <a:p>
            <a:pPr indent="457200"/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Сейчас ситуация изменилась. Думаю, вы, как и я, сталкиваетесь с тем, что ученик явно написал работу не сам, но не можете это никак доказать. Всем нам понятно, что дети пользуются таким сильным инструментом, как </a:t>
            </a:r>
            <a:r>
              <a:rPr lang="ru-RU" sz="2000" dirty="0" err="1">
                <a:solidFill>
                  <a:schemeClr val="bg2">
                    <a:lumMod val="75000"/>
                  </a:schemeClr>
                </a:solidFill>
              </a:rPr>
              <a:t>нейросеть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indent="457200"/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Остановить это мы не можем, но мы можем освоить правила “игры” и даже найти в стремительно развивающихся технологиях плюсы для себя. </a:t>
            </a:r>
          </a:p>
          <a:p>
            <a:pPr indent="457200"/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Давайте посмотрим, как ИИ может помочь в преподавании русского языка и литературы.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783" y="0"/>
            <a:ext cx="894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Есть проблема! И есть решение!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1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74750" y="163500"/>
            <a:ext cx="8983500" cy="47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 sz="2200" b="1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Русский язык + ИИ</a:t>
            </a:r>
            <a:endParaRPr sz="2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87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500"/>
              <a:buFont typeface="Roboto"/>
              <a:buChar char="○"/>
            </a:pPr>
            <a:r>
              <a:rPr lang="ru" sz="25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Проверка заданий (Grammarly, Яндекс.Учебник).</a:t>
            </a:r>
            <a:endParaRPr sz="25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5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873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2500"/>
              <a:buFont typeface="Roboto"/>
              <a:buChar char="○"/>
            </a:pPr>
            <a:r>
              <a:rPr lang="ru" sz="25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Адаптивные тренажеры.</a:t>
            </a:r>
            <a:endParaRPr sz="25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5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873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2500"/>
              <a:buFont typeface="Roboto"/>
              <a:buChar char="○"/>
            </a:pPr>
            <a:r>
              <a:rPr lang="ru" sz="25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Генерация заданий.</a:t>
            </a:r>
            <a:endParaRPr sz="25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chemeClr val="dk2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575" y="1873350"/>
            <a:ext cx="2593900" cy="25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/>
        </p:nvSpPr>
        <p:spPr>
          <a:xfrm>
            <a:off x="481175" y="57737"/>
            <a:ext cx="8254800" cy="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chemeClr val="dk2"/>
                </a:solidFill>
              </a:rPr>
              <a:t>Угадай тему урока!</a:t>
            </a:r>
            <a:endParaRPr sz="2800" b="1" dirty="0">
              <a:solidFill>
                <a:schemeClr val="dk2"/>
              </a:solidFill>
            </a:endParaRPr>
          </a:p>
        </p:txBody>
      </p:sp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" y="1593805"/>
            <a:ext cx="2865500" cy="28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33" y="1593805"/>
            <a:ext cx="2865500" cy="28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9984" y="1593805"/>
            <a:ext cx="2797875" cy="28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81175" y="775252"/>
            <a:ext cx="8033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2">
                    <a:lumMod val="75000"/>
                  </a:schemeClr>
                </a:solidFill>
              </a:rPr>
              <a:t>Нейросеть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 «Яндекс.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GPT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» сгенерировала картинки, которые можно использовать для введения темы урока. </a:t>
            </a:r>
            <a:endParaRPr lang="ru-RU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682" y="4558748"/>
            <a:ext cx="286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«Имя числительное как часть речи», 6 класс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9913" y="4558748"/>
            <a:ext cx="2814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«Фразеологизмы», 5 класс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7077" y="4479183"/>
            <a:ext cx="266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«Средства художественной выразительности», 5 класс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0" y="0"/>
            <a:ext cx="9144000" cy="4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Литература + ИИ</a:t>
            </a:r>
            <a:endParaRPr sz="2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Roboto"/>
              <a:buChar char="○"/>
            </a:pPr>
            <a:r>
              <a:rPr lang="ru" sz="22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Анализ текстов (стиль, эмоции).</a:t>
            </a:r>
            <a:endParaRPr sz="22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2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Roboto"/>
              <a:buChar char="○"/>
            </a:pPr>
            <a:r>
              <a:rPr lang="ru" sz="22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Виртуальные дискуссии (чат-боты).</a:t>
            </a:r>
            <a:endParaRPr sz="22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2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Roboto"/>
              <a:buChar char="○"/>
            </a:pPr>
            <a:r>
              <a:rPr lang="ru" sz="22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Интерактивные сценарии (VR-экскурсии).</a:t>
            </a:r>
            <a:endParaRPr sz="22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2223" y="1284700"/>
            <a:ext cx="2800374" cy="186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237820" y="0"/>
            <a:ext cx="85911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dirty="0">
                <a:solidFill>
                  <a:schemeClr val="dk2"/>
                </a:solidFill>
              </a:rPr>
              <a:t>Ожившие портреты писателей</a:t>
            </a:r>
            <a:endParaRPr sz="2700" b="1" dirty="0">
              <a:solidFill>
                <a:schemeClr val="dk2"/>
              </a:solidFill>
            </a:endParaRPr>
          </a:p>
        </p:txBody>
      </p:sp>
      <p:pic>
        <p:nvPicPr>
          <p:cNvPr id="2" name="Ожившие портреты писателей и поэтов _ А.С. Пушкин, Н.В. Гоголь, Ф.М. Достоевский (через Нейросеть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8956" y="488245"/>
            <a:ext cx="2610678" cy="4655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2640" y="1689652"/>
            <a:ext cx="3636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err="1" smtClean="0">
                <a:solidFill>
                  <a:schemeClr val="bg2">
                    <a:lumMod val="75000"/>
                  </a:schemeClr>
                </a:solidFill>
              </a:rPr>
              <a:t>Нейросеть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«</a:t>
            </a:r>
            <a:r>
              <a:rPr lang="ru-RU" sz="1800" dirty="0" err="1" smtClean="0">
                <a:solidFill>
                  <a:schemeClr val="bg2">
                    <a:lumMod val="75000"/>
                  </a:schemeClr>
                </a:solidFill>
              </a:rPr>
              <a:t>Шедеврум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» «заставила» наших великих писателей улыбнуться!</a:t>
            </a:r>
            <a:endParaRPr lang="ru-RU" sz="1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42750" y="-228900"/>
            <a:ext cx="9058500" cy="3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Преимущества ИИ</a:t>
            </a:r>
            <a:endParaRPr sz="27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7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000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700"/>
              <a:buFont typeface="Roboto"/>
              <a:buChar char="○"/>
            </a:pPr>
            <a:r>
              <a:rPr lang="ru" sz="27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Для учителей: экономия времени, аналитика.</a:t>
            </a:r>
            <a:endParaRPr sz="27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7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000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2700"/>
              <a:buFont typeface="Roboto"/>
              <a:buChar char="○"/>
            </a:pPr>
            <a:r>
              <a:rPr lang="ru" sz="27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Для учеников: индивидуализация, вовлеченность.</a:t>
            </a:r>
            <a:endParaRPr sz="27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675" y="3231325"/>
            <a:ext cx="2271600" cy="17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0" y="0"/>
            <a:ext cx="9044400" cy="4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Риски ИИ</a:t>
            </a:r>
            <a:endParaRPr sz="27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700" b="1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000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700"/>
              <a:buFont typeface="Roboto"/>
              <a:buChar char="○"/>
            </a:pPr>
            <a:r>
              <a:rPr lang="ru" sz="27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Ошибки в проверке.</a:t>
            </a:r>
            <a:endParaRPr sz="27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7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000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2700"/>
              <a:buFont typeface="Roboto"/>
              <a:buChar char="○"/>
            </a:pPr>
            <a:r>
              <a:rPr lang="ru" sz="27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Этические вопросы.</a:t>
            </a:r>
            <a:endParaRPr sz="27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7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0005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2700"/>
              <a:buFont typeface="Roboto"/>
              <a:buChar char="○"/>
            </a:pPr>
            <a:r>
              <a:rPr lang="ru" sz="27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Роль учителя.</a:t>
            </a:r>
            <a:endParaRPr sz="27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279" y="1508949"/>
            <a:ext cx="3046350" cy="26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261</Words>
  <Application>Microsoft Office PowerPoint</Application>
  <PresentationFormat>Экран (16:9)</PresentationFormat>
  <Paragraphs>47</Paragraphs>
  <Slides>8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Roboto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5</cp:revision>
  <dcterms:modified xsi:type="dcterms:W3CDTF">2025-03-14T09:42:44Z</dcterms:modified>
</cp:coreProperties>
</file>