
<file path=[Content_Types].xml><?xml version="1.0" encoding="utf-8"?>
<Types xmlns="http://schemas.openxmlformats.org/package/2006/content-types">
  <Default Extension="png" ContentType="image/png"/>
  <Default Extension="jpeg" ContentType="image/jpeg"/>
  <Default Extension="mov" ContentType="video/unknown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7" r:id="rId3"/>
  </p:sldMasterIdLst>
  <p:notesMasterIdLst>
    <p:notesMasterId r:id="rId17"/>
  </p:notesMasterIdLst>
  <p:sldIdLst>
    <p:sldId id="293" r:id="rId4"/>
    <p:sldId id="318" r:id="rId5"/>
    <p:sldId id="312" r:id="rId6"/>
    <p:sldId id="313" r:id="rId7"/>
    <p:sldId id="314" r:id="rId8"/>
    <p:sldId id="256" r:id="rId9"/>
    <p:sldId id="302" r:id="rId10"/>
    <p:sldId id="307" r:id="rId11"/>
    <p:sldId id="309" r:id="rId12"/>
    <p:sldId id="296" r:id="rId13"/>
    <p:sldId id="298" r:id="rId14"/>
    <p:sldId id="316" r:id="rId15"/>
    <p:sldId id="317" r:id="rId16"/>
  </p:sldIdLst>
  <p:sldSz cx="9144000" cy="5143500" type="screen16x9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064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12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18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25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5315" algn="l" defTabSz="914126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2378" algn="l" defTabSz="914126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199440" algn="l" defTabSz="914126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6502" algn="l" defTabSz="914126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0157"/>
    <a:srgbClr val="1B0373"/>
    <a:srgbClr val="2F089C"/>
    <a:srgbClr val="00FF00"/>
    <a:srgbClr val="F4A414"/>
    <a:srgbClr val="DC91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786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12700">
              <a:noFill/>
            </a:ln>
          </c:spPr>
          <c:dPt>
            <c:idx val="0"/>
            <c:bubble3D val="0"/>
            <c:spPr>
              <a:solidFill>
                <a:schemeClr val="accent5"/>
              </a:solidFill>
              <a:ln w="127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4D6-460B-A467-2C10AB23957B}"/>
              </c:ext>
            </c:extLst>
          </c:dPt>
          <c:dPt>
            <c:idx val="1"/>
            <c:bubble3D val="0"/>
            <c:spPr>
              <a:solidFill>
                <a:schemeClr val="tx1">
                  <a:lumMod val="20000"/>
                  <a:lumOff val="80000"/>
                </a:schemeClr>
              </a:solidFill>
              <a:ln w="127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4D6-460B-A467-2C10AB23957B}"/>
              </c:ext>
            </c:extLst>
          </c:dPt>
          <c:cat>
            <c:strRef>
              <c:f>Sheet1!$A$2:$A$3</c:f>
              <c:strCache>
                <c:ptCount val="2"/>
                <c:pt idx="0">
                  <c:v>Covered</c:v>
                </c:pt>
                <c:pt idx="1">
                  <c:v>NonCovered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4D6-460B-A467-2C10AB2395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  <c:spPr>
        <a:noFill/>
        <a:ln w="6350" cap="flat" cmpd="sng" algn="ctr">
          <a:solidFill>
            <a:schemeClr val="tx1">
              <a:tint val="75000"/>
            </a:schemeClr>
          </a:solidFill>
          <a:prstDash val="solid"/>
          <a:round/>
        </a:ln>
        <a:effectLst/>
        <a:sp3d contourW="6350">
          <a:contourClr>
            <a:schemeClr val="tx1">
              <a:tint val="75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0426573545246101E-3"/>
          <c:y val="3.7718762242791712E-3"/>
          <c:w val="0.9541666666666665"/>
          <c:h val="0.9312500000000000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730-4E02-AC5F-850E846E3DD6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730-4E02-AC5F-850E846E3DD6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730-4E02-AC5F-850E846E3DD6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543-4500-AE74-EC5080A6B9D6}"/>
              </c:ext>
            </c:extLst>
          </c:dPt>
          <c:dPt>
            <c:idx val="4"/>
            <c:bubble3D val="0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543-4500-AE74-EC5080A6B9D6}"/>
              </c:ext>
            </c:extLst>
          </c:dPt>
          <c:dPt>
            <c:idx val="5"/>
            <c:bubble3D val="0"/>
            <c:spPr>
              <a:solidFill>
                <a:schemeClr val="accent5">
                  <a:lumMod val="60000"/>
                </a:schemeClr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C730-4E02-AC5F-850E846E3DD6}"/>
              </c:ext>
            </c:extLst>
          </c:dPt>
          <c:dPt>
            <c:idx val="6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C730-4E02-AC5F-850E846E3DD6}"/>
              </c:ext>
            </c:extLst>
          </c:dPt>
          <c:dPt>
            <c:idx val="7"/>
            <c:bubble3D val="0"/>
            <c:spPr>
              <a:solidFill>
                <a:schemeClr val="accent3">
                  <a:lumMod val="80000"/>
                  <a:lumOff val="20000"/>
                </a:schemeClr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C730-4E02-AC5F-850E846E3DD6}"/>
              </c:ext>
            </c:extLst>
          </c:dPt>
          <c:dPt>
            <c:idx val="8"/>
            <c:bubble3D val="0"/>
            <c:spPr>
              <a:solidFill>
                <a:schemeClr val="accent5">
                  <a:lumMod val="80000"/>
                  <a:lumOff val="20000"/>
                </a:schemeClr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2543-4500-AE74-EC5080A6B9D6}"/>
              </c:ext>
            </c:extLst>
          </c:dPt>
          <c:cat>
            <c:numRef>
              <c:f>Лист1!$A$2:$A$10</c:f>
              <c:numCache>
                <c:formatCode>General</c:formatCode>
                <c:ptCount val="9"/>
              </c:numCache>
            </c:num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2543-4500-AE74-EC5080A6B9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34CFB8-2F82-498C-94EC-057A2E0E900A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4771F0-E197-4324-90CF-BD6E8F6617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3927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1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064" algn="l" defTabSz="9141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126" algn="l" defTabSz="9141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189" algn="l" defTabSz="9141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251" algn="l" defTabSz="9141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315" algn="l" defTabSz="9141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378" algn="l" defTabSz="9141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440" algn="l" defTabSz="9141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502" algn="l" defTabSz="9141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4400">
              <a:defRPr/>
            </a:pPr>
            <a:fld id="{81144754-6BD7-4414-A48D-447D5416AFAA}" type="slidenum">
              <a:rPr lang="ru-RU" smtClean="0">
                <a:solidFill>
                  <a:prstClr val="black"/>
                </a:solidFill>
              </a:rPr>
              <a:pPr defTabSz="914400">
                <a:defRPr/>
              </a:pPr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7150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7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E893EF-FCEB-4459-B91E-0AC58226908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694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B46069-7EE7-4F4A-84A7-686C24FBA4F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8076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C3696F-EB84-4CC2-B273-E9A8D99804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7224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AD1BA86-DDA9-45A5-92F9-74120DEEB4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DC551EA9-3C39-4CFB-A36D-64617FE7FA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32" indent="0" algn="ctr">
              <a:buNone/>
              <a:defRPr sz="1500"/>
            </a:lvl2pPr>
            <a:lvl3pPr marL="685664" indent="0" algn="ctr">
              <a:buNone/>
              <a:defRPr sz="1400"/>
            </a:lvl3pPr>
            <a:lvl4pPr marL="1028495" indent="0" algn="ctr">
              <a:buNone/>
              <a:defRPr sz="1200"/>
            </a:lvl4pPr>
            <a:lvl5pPr marL="1371326" indent="0" algn="ctr">
              <a:buNone/>
              <a:defRPr sz="1200"/>
            </a:lvl5pPr>
            <a:lvl6pPr marL="1714157" indent="0" algn="ctr">
              <a:buNone/>
              <a:defRPr sz="1200"/>
            </a:lvl6pPr>
            <a:lvl7pPr marL="2056989" indent="0" algn="ctr">
              <a:buNone/>
              <a:defRPr sz="1200"/>
            </a:lvl7pPr>
            <a:lvl8pPr marL="2399820" indent="0" algn="ctr">
              <a:buNone/>
              <a:defRPr sz="1200"/>
            </a:lvl8pPr>
            <a:lvl9pPr marL="2742652" indent="0" algn="ctr">
              <a:buNone/>
              <a:defRPr sz="12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4D45215-59E0-4446-A299-79EEFCA2A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4A14-AC59-47D1-B4CD-59EE5CFCE8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EF9B49B-E84C-4341-BADA-822904A13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6E37255-0851-4526-9956-C60DEC5DA8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BCA20-3EA7-484C-B6E6-1DF76E50AA4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8353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1B7E81B-BA12-45E6-AC69-47E76A5BC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1094390-E5D1-4E44-AAA5-A473892946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entury Gothic" pitchFamily="34" charset="0"/>
              </a:defRPr>
            </a:lvl1pPr>
            <a:lvl2pPr>
              <a:defRPr>
                <a:latin typeface="Century Gothic" pitchFamily="34" charset="0"/>
              </a:defRPr>
            </a:lvl2pPr>
            <a:lvl3pPr>
              <a:defRPr>
                <a:latin typeface="Century Gothic" pitchFamily="34" charset="0"/>
              </a:defRPr>
            </a:lvl3pPr>
            <a:lvl4pPr>
              <a:defRPr>
                <a:latin typeface="Century Gothic" pitchFamily="34" charset="0"/>
              </a:defRPr>
            </a:lvl4pPr>
            <a:lvl5pPr>
              <a:defRPr>
                <a:latin typeface="Century Gothic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E218EE1-7D24-4885-BC72-BE376CC6A6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4A14-AC59-47D1-B4CD-59EE5CFCE8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F67E953-F06C-475C-9214-0C34F9E5D6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32BBABB-13BE-4BBE-8529-8E675DEB5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BCA20-3EA7-484C-B6E6-1DF76E50AA4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9575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6A68B46-A8D5-44B9-A900-4D13236E26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7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7985EF9-457F-4F45-B0EF-7EBE1A6D15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102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3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66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49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32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1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98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82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65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6865619-AE0B-4B22-9EDD-9341298812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4A14-AC59-47D1-B4CD-59EE5CFCE8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7F91616-64C9-4686-9443-9533C5E10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CCED706-0E76-4053-90B7-1F4084E15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BCA20-3EA7-484C-B6E6-1DF76E50AA4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5412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E54284C-E362-486F-88A0-81FFB4A55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519E7F5-22E1-4C7E-9DA5-69C7BAB1ED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6BEC53DE-80D5-46D0-B5B3-3721AF53AB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907F8718-92F9-47B7-908E-82F7CD6F0E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4A14-AC59-47D1-B4CD-59EE5CFCE8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FE617014-D9A2-4ACE-857E-D191334E2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3B8D2FCF-8847-48E6-8D46-96179FEAA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BCA20-3EA7-484C-B6E6-1DF76E50AA4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8941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848BF33-2ED9-4207-BEE6-4F21B10D5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273847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1576F00-4A9A-45DE-91DD-1B9ACF2A04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32" indent="0">
              <a:buNone/>
              <a:defRPr sz="1500" b="1"/>
            </a:lvl2pPr>
            <a:lvl3pPr marL="685664" indent="0">
              <a:buNone/>
              <a:defRPr sz="1400" b="1"/>
            </a:lvl3pPr>
            <a:lvl4pPr marL="1028495" indent="0">
              <a:buNone/>
              <a:defRPr sz="1200" b="1"/>
            </a:lvl4pPr>
            <a:lvl5pPr marL="1371326" indent="0">
              <a:buNone/>
              <a:defRPr sz="1200" b="1"/>
            </a:lvl5pPr>
            <a:lvl6pPr marL="1714157" indent="0">
              <a:buNone/>
              <a:defRPr sz="1200" b="1"/>
            </a:lvl6pPr>
            <a:lvl7pPr marL="2056989" indent="0">
              <a:buNone/>
              <a:defRPr sz="1200" b="1"/>
            </a:lvl7pPr>
            <a:lvl8pPr marL="2399820" indent="0">
              <a:buNone/>
              <a:defRPr sz="1200" b="1"/>
            </a:lvl8pPr>
            <a:lvl9pPr marL="2742652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6AB1CBB-A5D8-4C0F-8783-5382D0E903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4E350998-2494-46F7-83FD-C88B3232EC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5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32" indent="0">
              <a:buNone/>
              <a:defRPr sz="1500" b="1"/>
            </a:lvl2pPr>
            <a:lvl3pPr marL="685664" indent="0">
              <a:buNone/>
              <a:defRPr sz="1400" b="1"/>
            </a:lvl3pPr>
            <a:lvl4pPr marL="1028495" indent="0">
              <a:buNone/>
              <a:defRPr sz="1200" b="1"/>
            </a:lvl4pPr>
            <a:lvl5pPr marL="1371326" indent="0">
              <a:buNone/>
              <a:defRPr sz="1200" b="1"/>
            </a:lvl5pPr>
            <a:lvl6pPr marL="1714157" indent="0">
              <a:buNone/>
              <a:defRPr sz="1200" b="1"/>
            </a:lvl6pPr>
            <a:lvl7pPr marL="2056989" indent="0">
              <a:buNone/>
              <a:defRPr sz="1200" b="1"/>
            </a:lvl7pPr>
            <a:lvl8pPr marL="2399820" indent="0">
              <a:buNone/>
              <a:defRPr sz="1200" b="1"/>
            </a:lvl8pPr>
            <a:lvl9pPr marL="2742652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FBAF3BA7-FDB4-41AD-B956-F0D0CC2773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5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E116676C-44CD-4A8B-9753-37F883092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4A14-AC59-47D1-B4CD-59EE5CFCE8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8ED811BD-A928-4A90-9BA5-4548FD4131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0C12F7C9-65FE-4C25-8796-EB7EE9705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BCA20-3EA7-484C-B6E6-1DF76E50AA4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0240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C20C40A-63E2-49FF-92BE-30264BD258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1F991E30-084C-4EA8-BF03-7417DC9AE0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4A14-AC59-47D1-B4CD-59EE5CFCE8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0B2A9198-1551-4306-A87D-629A0899AF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7FD32EE-AE28-4CAC-A778-029962D3BF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BCA20-3EA7-484C-B6E6-1DF76E50AA4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2785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5A7FDB2D-5134-4009-BD5E-1F1A4D3A4C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4A14-AC59-47D1-B4CD-59EE5CFCE8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0F5BA5B8-EADE-4243-9294-834214B00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73F87829-8171-47BA-ACE2-959239A387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BCA20-3EA7-484C-B6E6-1DF76E50AA4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0092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24F71B9-639C-43B7-9F50-C63B56749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5A4D3EB-A15C-4087-ADE2-D643806730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82A29F40-DD5E-4655-8291-DB75539D54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32" indent="0">
              <a:buNone/>
              <a:defRPr sz="1100"/>
            </a:lvl2pPr>
            <a:lvl3pPr marL="685664" indent="0">
              <a:buNone/>
              <a:defRPr sz="900"/>
            </a:lvl3pPr>
            <a:lvl4pPr marL="1028495" indent="0">
              <a:buNone/>
              <a:defRPr sz="800"/>
            </a:lvl4pPr>
            <a:lvl5pPr marL="1371326" indent="0">
              <a:buNone/>
              <a:defRPr sz="800"/>
            </a:lvl5pPr>
            <a:lvl6pPr marL="1714157" indent="0">
              <a:buNone/>
              <a:defRPr sz="800"/>
            </a:lvl6pPr>
            <a:lvl7pPr marL="2056989" indent="0">
              <a:buNone/>
              <a:defRPr sz="800"/>
            </a:lvl7pPr>
            <a:lvl8pPr marL="2399820" indent="0">
              <a:buNone/>
              <a:defRPr sz="800"/>
            </a:lvl8pPr>
            <a:lvl9pPr marL="2742652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D59638DA-639C-4609-9C3A-68974E7A8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4A14-AC59-47D1-B4CD-59EE5CFCE8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6E8E3E04-AC70-4EFA-8625-998496A9CB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616C9886-4F4D-480F-8CC3-790B4F8F4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BCA20-3EA7-484C-B6E6-1DF76E50AA4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20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A3F681-0C42-41D0-9F54-B50AA2B5786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1205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232F297-E8A9-440D-99E8-2CB147134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E355B83F-8E1D-4C3F-98EC-A36F8CA170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832" indent="0">
              <a:buNone/>
              <a:defRPr sz="2100"/>
            </a:lvl2pPr>
            <a:lvl3pPr marL="685664" indent="0">
              <a:buNone/>
              <a:defRPr sz="1800"/>
            </a:lvl3pPr>
            <a:lvl4pPr marL="1028495" indent="0">
              <a:buNone/>
              <a:defRPr sz="1500"/>
            </a:lvl4pPr>
            <a:lvl5pPr marL="1371326" indent="0">
              <a:buNone/>
              <a:defRPr sz="1500"/>
            </a:lvl5pPr>
            <a:lvl6pPr marL="1714157" indent="0">
              <a:buNone/>
              <a:defRPr sz="1500"/>
            </a:lvl6pPr>
            <a:lvl7pPr marL="2056989" indent="0">
              <a:buNone/>
              <a:defRPr sz="1500"/>
            </a:lvl7pPr>
            <a:lvl8pPr marL="2399820" indent="0">
              <a:buNone/>
              <a:defRPr sz="1500"/>
            </a:lvl8pPr>
            <a:lvl9pPr marL="2742652" indent="0">
              <a:buNone/>
              <a:defRPr sz="15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9E928C4-C718-416A-9945-C0589739FD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32" indent="0">
              <a:buNone/>
              <a:defRPr sz="1100"/>
            </a:lvl2pPr>
            <a:lvl3pPr marL="685664" indent="0">
              <a:buNone/>
              <a:defRPr sz="900"/>
            </a:lvl3pPr>
            <a:lvl4pPr marL="1028495" indent="0">
              <a:buNone/>
              <a:defRPr sz="800"/>
            </a:lvl4pPr>
            <a:lvl5pPr marL="1371326" indent="0">
              <a:buNone/>
              <a:defRPr sz="800"/>
            </a:lvl5pPr>
            <a:lvl6pPr marL="1714157" indent="0">
              <a:buNone/>
              <a:defRPr sz="800"/>
            </a:lvl6pPr>
            <a:lvl7pPr marL="2056989" indent="0">
              <a:buNone/>
              <a:defRPr sz="800"/>
            </a:lvl7pPr>
            <a:lvl8pPr marL="2399820" indent="0">
              <a:buNone/>
              <a:defRPr sz="800"/>
            </a:lvl8pPr>
            <a:lvl9pPr marL="2742652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8566460A-2DC4-4E44-9510-C00C7CBFF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4A14-AC59-47D1-B4CD-59EE5CFCE8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7B6F4A15-937E-4117-94A5-0246BEF08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84E189C-CE94-4A1C-8ABE-BEF3CD130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BCA20-3EA7-484C-B6E6-1DF76E50AA4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6487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C682A59-9773-40F3-9B5F-410329CAD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91B5777C-DDD9-4B6E-977D-977E972106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981C134A-7901-41FB-A3AE-1978C9E139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4A14-AC59-47D1-B4CD-59EE5CFCE8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074B2C4-0A97-4E66-8456-8341EC8A8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324C5D5-B41D-486B-8CB1-64493AF29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BCA20-3EA7-484C-B6E6-1DF76E50AA4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0037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F4540BF9-33ED-4785-961F-1BEC6CCD99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6D17E4CF-7FD7-4D02-B604-02293CE9CA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5" y="273843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943B8479-DDA9-4FDC-97C6-5B09B0221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4A14-AC59-47D1-B4CD-59EE5CFCE8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C83EBC2-36FA-44BC-85EA-8EF0EA560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96301F7-D1FD-4FF1-8C6D-D0B4D65757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BCA20-3EA7-484C-B6E6-1DF76E50AA4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4176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9"/>
          <p:cNvSpPr>
            <a:spLocks noGrp="1"/>
          </p:cNvSpPr>
          <p:nvPr>
            <p:ph type="pic" sz="quarter" idx="10"/>
          </p:nvPr>
        </p:nvSpPr>
        <p:spPr>
          <a:xfrm flipH="1">
            <a:off x="1" y="3"/>
            <a:ext cx="9143998" cy="5143499"/>
          </a:xfrm>
          <a:custGeom>
            <a:avLst/>
            <a:gdLst>
              <a:gd name="connsiteX0" fmla="*/ 10810271 w 12191998"/>
              <a:gd name="connsiteY0" fmla="*/ 0 h 6857999"/>
              <a:gd name="connsiteX1" fmla="*/ 12191998 w 12191998"/>
              <a:gd name="connsiteY1" fmla="*/ 0 h 6857999"/>
              <a:gd name="connsiteX2" fmla="*/ 12191998 w 12191998"/>
              <a:gd name="connsiteY2" fmla="*/ 6857999 h 6857999"/>
              <a:gd name="connsiteX3" fmla="*/ 0 w 12191998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8" h="6857999">
                <a:moveTo>
                  <a:pt x="10810271" y="0"/>
                </a:moveTo>
                <a:lnTo>
                  <a:pt x="12191998" y="0"/>
                </a:lnTo>
                <a:lnTo>
                  <a:pt x="12191998" y="6857999"/>
                </a:lnTo>
                <a:lnTo>
                  <a:pt x="0" y="6857999"/>
                </a:lnTo>
                <a:close/>
              </a:path>
            </a:pathLst>
          </a:custGeom>
          <a:ln>
            <a:noFill/>
          </a:ln>
        </p:spPr>
        <p:txBody>
          <a:bodyPr wrap="square" anchor="ctr">
            <a:noAutofit/>
          </a:bodyPr>
          <a:lstStyle>
            <a:lvl1pPr algn="l">
              <a:defRPr sz="1500"/>
            </a:lvl1pPr>
          </a:lstStyle>
          <a:p>
            <a:endParaRPr kumimoji="1" lang="zh-CN" altLang="en-US" dirty="0"/>
          </a:p>
        </p:txBody>
      </p:sp>
      <p:sp>
        <p:nvSpPr>
          <p:cNvPr id="3" name="文本占位符 13"/>
          <p:cNvSpPr>
            <a:spLocks noGrp="1"/>
          </p:cNvSpPr>
          <p:nvPr>
            <p:ph type="body" sz="quarter" idx="13"/>
          </p:nvPr>
        </p:nvSpPr>
        <p:spPr>
          <a:xfrm>
            <a:off x="7179734" y="1182370"/>
            <a:ext cx="1589571" cy="32258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anchor="ctr"/>
          <a:lstStyle>
            <a:lvl1pPr marL="0" indent="0" algn="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4" name="文本占位符 13"/>
          <p:cNvSpPr>
            <a:spLocks noGrp="1"/>
          </p:cNvSpPr>
          <p:nvPr>
            <p:ph type="body" sz="quarter" idx="15" hasCustomPrompt="1"/>
          </p:nvPr>
        </p:nvSpPr>
        <p:spPr>
          <a:xfrm>
            <a:off x="3886866" y="422908"/>
            <a:ext cx="4882443" cy="659133"/>
          </a:xfrm>
          <a:prstGeom prst="rect">
            <a:avLst/>
          </a:prstGeom>
          <a:noFill/>
        </p:spPr>
        <p:txBody>
          <a:bodyPr anchor="ctr"/>
          <a:lstStyle>
            <a:lvl1pPr marL="0" indent="0" algn="r">
              <a:buNone/>
              <a:defRPr sz="50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  <p:sp>
        <p:nvSpPr>
          <p:cNvPr id="5" name="文本占位符 13"/>
          <p:cNvSpPr>
            <a:spLocks noGrp="1"/>
          </p:cNvSpPr>
          <p:nvPr>
            <p:ph type="body" sz="quarter" idx="16" hasCustomPrompt="1"/>
          </p:nvPr>
        </p:nvSpPr>
        <p:spPr>
          <a:xfrm>
            <a:off x="5558562" y="1605280"/>
            <a:ext cx="3210744" cy="664958"/>
          </a:xfrm>
          <a:prstGeom prst="rect">
            <a:avLst/>
          </a:prstGeom>
          <a:noFill/>
        </p:spPr>
        <p:txBody>
          <a:bodyPr anchor="t"/>
          <a:lstStyle>
            <a:lvl1pPr marL="0" indent="0" algn="r">
              <a:lnSpc>
                <a:spcPct val="130000"/>
              </a:lnSpc>
              <a:buNone/>
              <a:defRPr sz="9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84955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D2C1B7D-D0A6-579C-9ABC-AB9A9F4F75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3252353B-45B1-FD7D-7AD1-940F83B370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32" indent="0" algn="ctr">
              <a:buNone/>
              <a:defRPr sz="1500"/>
            </a:lvl2pPr>
            <a:lvl3pPr marL="685664" indent="0" algn="ctr">
              <a:buNone/>
              <a:defRPr sz="1400"/>
            </a:lvl3pPr>
            <a:lvl4pPr marL="1028495" indent="0" algn="ctr">
              <a:buNone/>
              <a:defRPr sz="1200"/>
            </a:lvl4pPr>
            <a:lvl5pPr marL="1371326" indent="0" algn="ctr">
              <a:buNone/>
              <a:defRPr sz="1200"/>
            </a:lvl5pPr>
            <a:lvl6pPr marL="1714157" indent="0" algn="ctr">
              <a:buNone/>
              <a:defRPr sz="1200"/>
            </a:lvl6pPr>
            <a:lvl7pPr marL="2056989" indent="0" algn="ctr">
              <a:buNone/>
              <a:defRPr sz="1200"/>
            </a:lvl7pPr>
            <a:lvl8pPr marL="2399820" indent="0" algn="ctr">
              <a:buNone/>
              <a:defRPr sz="1200"/>
            </a:lvl8pPr>
            <a:lvl9pPr marL="2742652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3EB5998-1D4C-76E6-3BEF-D116EAB21B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A01F7-7715-4E41-B599-18FE823ECC6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2E5538BE-F3DE-3325-9910-4427A45EC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9611E9B-3FD1-F254-4E5C-FDCFC381DE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26DDB-27A7-4BF7-99AD-97DE6C775D5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7401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B48CA7E-38E2-FCBC-E117-8C745D90E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1D146B6-FDDA-10A7-6D8C-7B7BA9080E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E6DFE3-4972-782E-FF58-421573A964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A01F7-7715-4E41-B599-18FE823ECC6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93EE589-424D-BE31-9DAD-67A637480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0A2FCF9-D104-EFE1-A7E0-3CE8A68E22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26DDB-27A7-4BF7-99AD-97DE6C775D5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62433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EC2C6EA-584A-C8D7-B327-FE38BD1BE0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7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BD6E62DA-8247-E19E-7387-5CEDDCF9D1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102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3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66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49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32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1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98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82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65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B579482-EB07-F992-D563-2A8322CF22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A01F7-7715-4E41-B599-18FE823ECC6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5FEFA2B-4D39-FE0D-0562-FB6FA51D4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5BB76D1-B812-06AC-CCA6-E604BB0BE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26DDB-27A7-4BF7-99AD-97DE6C775D5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87077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8B342C5-EC24-3624-67FA-9B5D51C5F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AC30E1E-B456-8B29-58B8-0297A7E41A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9A8C0488-68B3-2EF4-C00E-305011D3DE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C812956B-B825-73CB-385B-8DBECF8805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A01F7-7715-4E41-B599-18FE823ECC6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21A94D1B-6343-1169-0A90-D3BF49C46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454651F8-CBA7-48B6-5DC9-6AADD59722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26DDB-27A7-4BF7-99AD-97DE6C775D5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755982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A429586-A59B-EE57-166C-61667DFA2A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273845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86F82B1C-5F9D-6E36-1FBD-32F4A56C08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4" y="1260872"/>
            <a:ext cx="386834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32" indent="0">
              <a:buNone/>
              <a:defRPr sz="1500" b="1"/>
            </a:lvl2pPr>
            <a:lvl3pPr marL="685664" indent="0">
              <a:buNone/>
              <a:defRPr sz="1400" b="1"/>
            </a:lvl3pPr>
            <a:lvl4pPr marL="1028495" indent="0">
              <a:buNone/>
              <a:defRPr sz="1200" b="1"/>
            </a:lvl4pPr>
            <a:lvl5pPr marL="1371326" indent="0">
              <a:buNone/>
              <a:defRPr sz="1200" b="1"/>
            </a:lvl5pPr>
            <a:lvl6pPr marL="1714157" indent="0">
              <a:buNone/>
              <a:defRPr sz="1200" b="1"/>
            </a:lvl6pPr>
            <a:lvl7pPr marL="2056989" indent="0">
              <a:buNone/>
              <a:defRPr sz="1200" b="1"/>
            </a:lvl7pPr>
            <a:lvl8pPr marL="2399820" indent="0">
              <a:buNone/>
              <a:defRPr sz="1200" b="1"/>
            </a:lvl8pPr>
            <a:lvl9pPr marL="2742652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F81A3CCF-5C1F-9A1D-2308-E169B94126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4" y="1878806"/>
            <a:ext cx="386834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977A3F34-FC12-C317-35A9-D52D2F901B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4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32" indent="0">
              <a:buNone/>
              <a:defRPr sz="1500" b="1"/>
            </a:lvl2pPr>
            <a:lvl3pPr marL="685664" indent="0">
              <a:buNone/>
              <a:defRPr sz="1400" b="1"/>
            </a:lvl3pPr>
            <a:lvl4pPr marL="1028495" indent="0">
              <a:buNone/>
              <a:defRPr sz="1200" b="1"/>
            </a:lvl4pPr>
            <a:lvl5pPr marL="1371326" indent="0">
              <a:buNone/>
              <a:defRPr sz="1200" b="1"/>
            </a:lvl5pPr>
            <a:lvl6pPr marL="1714157" indent="0">
              <a:buNone/>
              <a:defRPr sz="1200" b="1"/>
            </a:lvl6pPr>
            <a:lvl7pPr marL="2056989" indent="0">
              <a:buNone/>
              <a:defRPr sz="1200" b="1"/>
            </a:lvl7pPr>
            <a:lvl8pPr marL="2399820" indent="0">
              <a:buNone/>
              <a:defRPr sz="1200" b="1"/>
            </a:lvl8pPr>
            <a:lvl9pPr marL="2742652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8C9EAB16-C860-3095-4803-0BF1BB053F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4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28A62F4D-65C6-FBA2-9107-E260E922FA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A01F7-7715-4E41-B599-18FE823ECC6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09ABED0E-BA80-F76A-DD69-18980AAF4A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E235B1BA-4EB2-2F60-E59B-D56EE6E3F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26DDB-27A7-4BF7-99AD-97DE6C775D5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99408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E3735F8-F2C0-2A58-7408-7B5D863FA6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B5BBD16D-8ACC-54BC-A9C9-8A32EC5F1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A01F7-7715-4E41-B599-18FE823ECC6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30561BA9-F24A-0C91-6292-B977532C78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DE46B176-57F7-54F4-6861-EC3A2156B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26DDB-27A7-4BF7-99AD-97DE6C775D5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362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4" y="3305182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4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6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7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50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1DC2CE-3042-4220-A912-200E9236439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6710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EB13BDE9-8D69-6FF4-67EF-788544EB1E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A01F7-7715-4E41-B599-18FE823ECC6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5EA691E7-7522-86B6-ADC5-3D60635D4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44FD54FC-96E3-AB72-1AB5-AE28D7426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26DDB-27A7-4BF7-99AD-97DE6C775D5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93407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ACAFD43-6124-E93B-EBCA-22931A739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98F44C6-1A37-14F8-D908-3D22F173EF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AA3DDAE4-A7D1-8395-0274-AE3B27F6AB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32" indent="0">
              <a:buNone/>
              <a:defRPr sz="1100"/>
            </a:lvl2pPr>
            <a:lvl3pPr marL="685664" indent="0">
              <a:buNone/>
              <a:defRPr sz="900"/>
            </a:lvl3pPr>
            <a:lvl4pPr marL="1028495" indent="0">
              <a:buNone/>
              <a:defRPr sz="800"/>
            </a:lvl4pPr>
            <a:lvl5pPr marL="1371326" indent="0">
              <a:buNone/>
              <a:defRPr sz="800"/>
            </a:lvl5pPr>
            <a:lvl6pPr marL="1714157" indent="0">
              <a:buNone/>
              <a:defRPr sz="800"/>
            </a:lvl6pPr>
            <a:lvl7pPr marL="2056989" indent="0">
              <a:buNone/>
              <a:defRPr sz="800"/>
            </a:lvl7pPr>
            <a:lvl8pPr marL="2399820" indent="0">
              <a:buNone/>
              <a:defRPr sz="800"/>
            </a:lvl8pPr>
            <a:lvl9pPr marL="2742652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94E7B4D9-82B8-6606-CEA9-1537CFE2AD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A01F7-7715-4E41-B599-18FE823ECC6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626A3202-E495-887B-04FA-B1AE05BA90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54A9D3CC-DF92-E589-21E5-FC4B0462A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26DDB-27A7-4BF7-99AD-97DE6C775D5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97575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E1F0E4A-3BE5-A93E-1816-B2537C1578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545B9730-34EA-D891-960B-51494B1DE0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832" indent="0">
              <a:buNone/>
              <a:defRPr sz="2100"/>
            </a:lvl2pPr>
            <a:lvl3pPr marL="685664" indent="0">
              <a:buNone/>
              <a:defRPr sz="1800"/>
            </a:lvl3pPr>
            <a:lvl4pPr marL="1028495" indent="0">
              <a:buNone/>
              <a:defRPr sz="1500"/>
            </a:lvl4pPr>
            <a:lvl5pPr marL="1371326" indent="0">
              <a:buNone/>
              <a:defRPr sz="1500"/>
            </a:lvl5pPr>
            <a:lvl6pPr marL="1714157" indent="0">
              <a:buNone/>
              <a:defRPr sz="1500"/>
            </a:lvl6pPr>
            <a:lvl7pPr marL="2056989" indent="0">
              <a:buNone/>
              <a:defRPr sz="1500"/>
            </a:lvl7pPr>
            <a:lvl8pPr marL="2399820" indent="0">
              <a:buNone/>
              <a:defRPr sz="1500"/>
            </a:lvl8pPr>
            <a:lvl9pPr marL="2742652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C5D05B87-92F9-6E7C-1343-552C71A4D5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32" indent="0">
              <a:buNone/>
              <a:defRPr sz="1100"/>
            </a:lvl2pPr>
            <a:lvl3pPr marL="685664" indent="0">
              <a:buNone/>
              <a:defRPr sz="900"/>
            </a:lvl3pPr>
            <a:lvl4pPr marL="1028495" indent="0">
              <a:buNone/>
              <a:defRPr sz="800"/>
            </a:lvl4pPr>
            <a:lvl5pPr marL="1371326" indent="0">
              <a:buNone/>
              <a:defRPr sz="800"/>
            </a:lvl5pPr>
            <a:lvl6pPr marL="1714157" indent="0">
              <a:buNone/>
              <a:defRPr sz="800"/>
            </a:lvl6pPr>
            <a:lvl7pPr marL="2056989" indent="0">
              <a:buNone/>
              <a:defRPr sz="800"/>
            </a:lvl7pPr>
            <a:lvl8pPr marL="2399820" indent="0">
              <a:buNone/>
              <a:defRPr sz="800"/>
            </a:lvl8pPr>
            <a:lvl9pPr marL="2742652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0B76898C-F098-6E7E-821F-835C2028B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A01F7-7715-4E41-B599-18FE823ECC6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2A6C9569-BBE4-BC5C-1837-6A5DA9797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A7C26DF1-5F9C-2390-5274-B0BC22096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26DDB-27A7-4BF7-99AD-97DE6C775D5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3667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85F5C52-9D0A-C74C-EEFF-EA0EDACFD9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C9630FC0-AA03-DB67-F618-AEFFAEC790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39823E7-B56A-7C3A-FBB6-7F48983A4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A01F7-7715-4E41-B599-18FE823ECC6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CCF3A3E-317D-C140-7654-6A0200C64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CD7D0BA3-6ADA-52E8-A7F7-D2B0FA787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26DDB-27A7-4BF7-99AD-97DE6C775D5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9505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BA00D7E5-3A63-AC79-B512-9074AAF4E5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59B12E3A-74A4-5E45-A3D3-DB6322E295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3" y="273843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F7D2A1C-5AA0-2775-73AD-54BFE83EB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A01F7-7715-4E41-B599-18FE823ECC6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470A59D-F027-3711-9EB8-8A401B50B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13C362B-478D-F1E3-ED30-4CAA3BBD5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26DDB-27A7-4BF7-99AD-97DE6C775D5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82994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09" y="470555"/>
            <a:ext cx="6686550" cy="2160015"/>
          </a:xfrm>
        </p:spPr>
        <p:txBody>
          <a:bodyPr anchor="ctr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1909" y="3257550"/>
            <a:ext cx="6686550" cy="62865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832" indent="0">
              <a:buFontTx/>
              <a:buNone/>
              <a:defRPr/>
            </a:lvl2pPr>
            <a:lvl3pPr marL="685664" indent="0">
              <a:buFontTx/>
              <a:buNone/>
              <a:defRPr/>
            </a:lvl3pPr>
            <a:lvl4pPr marL="1028495" indent="0">
              <a:buFontTx/>
              <a:buNone/>
              <a:defRPr/>
            </a:lvl4pPr>
            <a:lvl5pPr marL="1371326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3886201"/>
            <a:ext cx="6686550" cy="547217"/>
          </a:xfrm>
        </p:spPr>
        <p:txBody>
          <a:bodyPr vert="horz" lIns="68573" tIns="34286" rIns="68573" bIns="34286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10/15/2025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3683799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3" y="3737319"/>
            <a:ext cx="584825" cy="273844"/>
          </a:xfrm>
        </p:spPr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100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1" y="1200154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4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61A0DB-ACB1-45E8-AF35-87F966988D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666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64" indent="0">
              <a:buNone/>
              <a:defRPr sz="2000" b="1"/>
            </a:lvl2pPr>
            <a:lvl3pPr marL="914126" indent="0">
              <a:buNone/>
              <a:defRPr sz="1800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5" indent="0">
              <a:buNone/>
              <a:defRPr sz="1600" b="1"/>
            </a:lvl6pPr>
            <a:lvl7pPr marL="2742378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2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64" indent="0">
              <a:buNone/>
              <a:defRPr sz="2000" b="1"/>
            </a:lvl2pPr>
            <a:lvl3pPr marL="914126" indent="0">
              <a:buNone/>
              <a:defRPr sz="1800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5" indent="0">
              <a:buNone/>
              <a:defRPr sz="1600" b="1"/>
            </a:lvl6pPr>
            <a:lvl7pPr marL="2742378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2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98CC34-871A-4EF3-933F-13374E67A77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8376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281EB5-8951-47E6-8001-AA0A121A172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061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BD5A57-17E7-4F3E-A351-47ECB7DBB64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4308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064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5" indent="0">
              <a:buNone/>
              <a:defRPr sz="900"/>
            </a:lvl6pPr>
            <a:lvl7pPr marL="2742378" indent="0">
              <a:buNone/>
              <a:defRPr sz="900"/>
            </a:lvl7pPr>
            <a:lvl8pPr marL="3199440" indent="0">
              <a:buNone/>
              <a:defRPr sz="900"/>
            </a:lvl8pPr>
            <a:lvl9pPr marL="365650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39EA55-FC9E-4580-8B27-1DAC76EA5F6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228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064" indent="0">
              <a:buNone/>
              <a:defRPr sz="2800"/>
            </a:lvl2pPr>
            <a:lvl3pPr marL="914126" indent="0">
              <a:buNone/>
              <a:defRPr sz="2400"/>
            </a:lvl3pPr>
            <a:lvl4pPr marL="1371189" indent="0">
              <a:buNone/>
              <a:defRPr sz="2000"/>
            </a:lvl4pPr>
            <a:lvl5pPr marL="1828251" indent="0">
              <a:buNone/>
              <a:defRPr sz="2000"/>
            </a:lvl5pPr>
            <a:lvl6pPr marL="2285315" indent="0">
              <a:buNone/>
              <a:defRPr sz="2000"/>
            </a:lvl6pPr>
            <a:lvl7pPr marL="2742378" indent="0">
              <a:buNone/>
              <a:defRPr sz="2000"/>
            </a:lvl7pPr>
            <a:lvl8pPr marL="3199440" indent="0">
              <a:buNone/>
              <a:defRPr sz="2000"/>
            </a:lvl8pPr>
            <a:lvl9pPr marL="3656502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064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5" indent="0">
              <a:buNone/>
              <a:defRPr sz="900"/>
            </a:lvl6pPr>
            <a:lvl7pPr marL="2742378" indent="0">
              <a:buNone/>
              <a:defRPr sz="900"/>
            </a:lvl7pPr>
            <a:lvl8pPr marL="3199440" indent="0">
              <a:buNone/>
              <a:defRPr sz="900"/>
            </a:lvl8pPr>
            <a:lvl9pPr marL="365650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FC2462-CC28-428C-9426-8E44A02CD6C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150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13" tIns="45707" rIns="91413" bIns="45707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4"/>
            <a:ext cx="8229600" cy="3394472"/>
          </a:xfrm>
          <a:prstGeom prst="rect">
            <a:avLst/>
          </a:prstGeom>
        </p:spPr>
        <p:txBody>
          <a:bodyPr vert="horz" lIns="91413" tIns="45707" rIns="91413" bIns="45707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7"/>
            <a:ext cx="2133600" cy="273844"/>
          </a:xfrm>
          <a:prstGeom prst="rect">
            <a:avLst/>
          </a:prstGeom>
        </p:spPr>
        <p:txBody>
          <a:bodyPr vert="horz" lIns="91413" tIns="45707" rIns="91413" bIns="4570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7"/>
            <a:ext cx="2895600" cy="273844"/>
          </a:xfrm>
          <a:prstGeom prst="rect">
            <a:avLst/>
          </a:prstGeom>
        </p:spPr>
        <p:txBody>
          <a:bodyPr vert="horz" lIns="91413" tIns="45707" rIns="91413" bIns="4570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7"/>
            <a:ext cx="2133600" cy="273844"/>
          </a:xfrm>
          <a:prstGeom prst="rect">
            <a:avLst/>
          </a:prstGeom>
        </p:spPr>
        <p:txBody>
          <a:bodyPr vert="horz" lIns="91413" tIns="45707" rIns="91413" bIns="4570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C29634E-0437-472F-8C84-2B5ADDE3715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53007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xStyles>
    <p:titleStyle>
      <a:lvl1pPr algn="ctr" defTabSz="91412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98" indent="-342798" algn="l" defTabSz="914126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728" indent="-285665" algn="l" defTabSz="914126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8" indent="-228533" algn="l" defTabSz="914126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720" indent="-228533" algn="l" defTabSz="914126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84" indent="-228533" algn="l" defTabSz="914126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6" indent="-228533" algn="l" defTabSz="914126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9" indent="-228533" algn="l" defTabSz="914126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3" indent="-228533" algn="l" defTabSz="914126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5" indent="-228533" algn="l" defTabSz="914126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64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5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8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2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AC0D189-3C21-464D-A744-C723A4E9A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 vert="horz" lIns="68567" tIns="34283" rIns="68567" bIns="34283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07F6770-78A9-45DE-9AED-F7EF4013D3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68567" tIns="34283" rIns="68567" bIns="34283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9C2F2DAC-E067-4BD7-B359-CA0024E2D3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7"/>
            <a:ext cx="2057400" cy="273844"/>
          </a:xfrm>
          <a:prstGeom prst="rect">
            <a:avLst/>
          </a:prstGeom>
        </p:spPr>
        <p:txBody>
          <a:bodyPr vert="horz" lIns="68567" tIns="34283" rIns="68567" bIns="34283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664" fontAlgn="auto">
              <a:spcBef>
                <a:spcPts val="0"/>
              </a:spcBef>
              <a:spcAft>
                <a:spcPts val="0"/>
              </a:spcAft>
            </a:pPr>
            <a:fld id="{9C0B4A14-AC59-47D1-B4CD-59EE5CFCE808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664" fontAlgn="auto">
                <a:spcBef>
                  <a:spcPts val="0"/>
                </a:spcBef>
                <a:spcAft>
                  <a:spcPts val="0"/>
                </a:spcAft>
              </a:pPr>
              <a:t>15.10.2025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060B83C-F99C-4906-8656-0135EC3DDC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7"/>
            <a:ext cx="3086100" cy="273844"/>
          </a:xfrm>
          <a:prstGeom prst="rect">
            <a:avLst/>
          </a:prstGeom>
        </p:spPr>
        <p:txBody>
          <a:bodyPr vert="horz" lIns="68567" tIns="34283" rIns="68567" bIns="34283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664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4B2E2BD-12DE-4D3A-94DF-CCB899C353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7"/>
            <a:ext cx="2057400" cy="273844"/>
          </a:xfrm>
          <a:prstGeom prst="rect">
            <a:avLst/>
          </a:prstGeom>
        </p:spPr>
        <p:txBody>
          <a:bodyPr vert="horz" lIns="68567" tIns="34283" rIns="68567" bIns="34283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664" fontAlgn="auto">
              <a:spcBef>
                <a:spcPts val="0"/>
              </a:spcBef>
              <a:spcAft>
                <a:spcPts val="0"/>
              </a:spcAft>
            </a:pPr>
            <a:fld id="{558BCA20-3EA7-484C-B6E6-1DF76E50AA44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664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12696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l" defTabSz="685664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171416" indent="-171416" algn="l" defTabSz="685664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entury Gothic" pitchFamily="34" charset="0"/>
          <a:ea typeface="+mn-ea"/>
          <a:cs typeface="+mn-cs"/>
        </a:defRPr>
      </a:lvl1pPr>
      <a:lvl2pPr marL="514247" indent="-171416" algn="l" defTabSz="68566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itchFamily="34" charset="0"/>
          <a:ea typeface="+mn-ea"/>
          <a:cs typeface="+mn-cs"/>
        </a:defRPr>
      </a:lvl2pPr>
      <a:lvl3pPr marL="857079" indent="-171416" algn="l" defTabSz="68566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entury Gothic" pitchFamily="34" charset="0"/>
          <a:ea typeface="+mn-ea"/>
          <a:cs typeface="+mn-cs"/>
        </a:defRPr>
      </a:lvl3pPr>
      <a:lvl4pPr marL="1199910" indent="-171416" algn="l" defTabSz="68566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Century Gothic" pitchFamily="34" charset="0"/>
          <a:ea typeface="+mn-ea"/>
          <a:cs typeface="+mn-cs"/>
        </a:defRPr>
      </a:lvl4pPr>
      <a:lvl5pPr marL="1542742" indent="-171416" algn="l" defTabSz="68566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Century Gothic" pitchFamily="34" charset="0"/>
          <a:ea typeface="+mn-ea"/>
          <a:cs typeface="+mn-cs"/>
        </a:defRPr>
      </a:lvl5pPr>
      <a:lvl6pPr marL="1885574" indent="-171416" algn="l" defTabSz="68566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405" indent="-171416" algn="l" defTabSz="68566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236" indent="-171416" algn="l" defTabSz="68566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067" indent="-171416" algn="l" defTabSz="68566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66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32" algn="l" defTabSz="68566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664" algn="l" defTabSz="68566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95" algn="l" defTabSz="68566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26" algn="l" defTabSz="68566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57" algn="l" defTabSz="68566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6989" algn="l" defTabSz="68566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99820" algn="l" defTabSz="68566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2652" algn="l" defTabSz="68566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7717929-2691-3361-5116-908F66AD45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68573" tIns="34286" rIns="68573" bIns="34286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2F2F19E-A835-82B0-0EED-353CC1A113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68573" tIns="34286" rIns="68573" bIns="34286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6907ECB-6078-34E8-F9B9-4897239C8E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7"/>
            <a:ext cx="2057400" cy="273844"/>
          </a:xfrm>
          <a:prstGeom prst="rect">
            <a:avLst/>
          </a:prstGeom>
        </p:spPr>
        <p:txBody>
          <a:bodyPr vert="horz" lIns="68573" tIns="34286" rIns="68573" bIns="34286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732" fontAlgn="auto">
              <a:spcBef>
                <a:spcPts val="0"/>
              </a:spcBef>
              <a:spcAft>
                <a:spcPts val="0"/>
              </a:spcAft>
            </a:pPr>
            <a:fld id="{E84A01F7-7715-4E41-B599-18FE823ECC65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t>15.10.2025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0FA5772-77AC-2D71-F648-DEBF516415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7"/>
            <a:ext cx="3086100" cy="273844"/>
          </a:xfrm>
          <a:prstGeom prst="rect">
            <a:avLst/>
          </a:prstGeom>
        </p:spPr>
        <p:txBody>
          <a:bodyPr vert="horz" lIns="68573" tIns="34286" rIns="68573" bIns="34286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732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552DB3F-CB95-8CBB-2228-4DE177E43F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7"/>
            <a:ext cx="2057400" cy="273844"/>
          </a:xfrm>
          <a:prstGeom prst="rect">
            <a:avLst/>
          </a:prstGeom>
        </p:spPr>
        <p:txBody>
          <a:bodyPr vert="horz" lIns="68573" tIns="34286" rIns="68573" bIns="34286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732" fontAlgn="auto">
              <a:spcBef>
                <a:spcPts val="0"/>
              </a:spcBef>
              <a:spcAft>
                <a:spcPts val="0"/>
              </a:spcAft>
            </a:pPr>
            <a:fld id="{E1226DDB-27A7-4BF7-99AD-97DE6C775D58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59100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txStyles>
    <p:titleStyle>
      <a:lvl1pPr algn="l" defTabSz="685664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16" indent="-171416" algn="l" defTabSz="685664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247" indent="-171416" algn="l" defTabSz="68566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079" indent="-171416" algn="l" defTabSz="68566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910" indent="-171416" algn="l" defTabSz="68566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2742" indent="-171416" algn="l" defTabSz="68566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574" indent="-171416" algn="l" defTabSz="68566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405" indent="-171416" algn="l" defTabSz="68566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236" indent="-171416" algn="l" defTabSz="68566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067" indent="-171416" algn="l" defTabSz="68566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66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32" algn="l" defTabSz="68566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664" algn="l" defTabSz="68566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95" algn="l" defTabSz="68566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26" algn="l" defTabSz="68566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57" algn="l" defTabSz="68566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6989" algn="l" defTabSz="68566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99820" algn="l" defTabSz="68566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2652" algn="l" defTabSz="68566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ov"/><Relationship Id="rId1" Type="http://schemas.microsoft.com/office/2007/relationships/media" Target="../media/media3.mov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imblema profcouza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2AD6"/>
              </a:clrFrom>
              <a:clrTo>
                <a:srgbClr val="002AD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776" y="652872"/>
            <a:ext cx="4002454" cy="367240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7" y="195489"/>
            <a:ext cx="2592286" cy="2357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15" y="2625756"/>
            <a:ext cx="2520273" cy="235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5" y="816258"/>
            <a:ext cx="3600399" cy="3510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un9-71.userapi.com/impg/TAQo0NJSCcQ3msb6a13Vs_VloIzDIP0VCtZyhA/P2mVwuS7teM.jpg?size=655x617&amp;quality=95&amp;sign=7cc975df58c34f2983437e7e634f1d4f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843558"/>
            <a:ext cx="2297267" cy="19791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3199968"/>
            <a:ext cx="9144000" cy="1962067"/>
          </a:xfrm>
          <a:prstGeom prst="rect">
            <a:avLst/>
          </a:prstGeom>
        </p:spPr>
        <p:txBody>
          <a:bodyPr wrap="square" lIns="91413" tIns="45707" rIns="91413" bIns="45707">
            <a:spAutoFit/>
          </a:bodyPr>
          <a:lstStyle/>
          <a:p>
            <a:pPr algn="ctr"/>
            <a:r>
              <a:rPr lang="ru-RU" sz="2000" dirty="0">
                <a:latin typeface="Sitka Small Semibold" pitchFamily="2" charset="0"/>
                <a:cs typeface="Times New Roman" pitchFamily="18" charset="0"/>
              </a:rPr>
              <a:t>Идея проекта заключается в реализации комплекса мероприятий, рассказывающих о трудовой и фронтовой жизни наших педагогов, направленных на сохранение исторической памяти, интегрированной в историческое пространство. В рамках проекта планируется выявлять, описывать и популяризировать героическую биографию педагогов и их роль как защитников и патриотов.</a:t>
            </a:r>
          </a:p>
        </p:txBody>
      </p:sp>
      <p:pic>
        <p:nvPicPr>
          <p:cNvPr id="2052" name="Picture 4" descr="https://sun9-45.userapi.com/impg/RRl7VDM3xTAqUk6BYRl2dYkkYp1ZNUNVMAERcw/Ondpv-_vRjI.jpg?size=2560x1711&amp;quality=95&amp;sign=1aff97f09d20332f2a750fc884292615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628242"/>
            <a:ext cx="3945350" cy="240973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видео.mp4 (video-converter.com)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03558" y="339502"/>
            <a:ext cx="8000890" cy="45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287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башкирия.mp4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974765" y="0"/>
            <a:ext cx="2893379" cy="5143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916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Sitka Small Semibold" pitchFamily="2" charset="0"/>
                <a:cs typeface="Times New Roman" pitchFamily="18" charset="0"/>
              </a:rPr>
              <a:t>"Клуб молодых педагогов" Челябинской области</a:t>
            </a:r>
            <a:endParaRPr lang="ru-RU" dirty="0">
              <a:latin typeface="Sitka Small Semibold" pitchFamily="2" charset="0"/>
              <a:cs typeface="Times New Roman" pitchFamily="18" charset="0"/>
            </a:endParaRPr>
          </a:p>
        </p:txBody>
      </p:sp>
      <p:pic>
        <p:nvPicPr>
          <p:cNvPr id="4" name="Picture 2" descr="C:\Users\USER\Desktop\imblema profcouza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2AD6"/>
              </a:clrFrom>
              <a:clrTo>
                <a:srgbClr val="002AD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95943" y="141483"/>
            <a:ext cx="1080113" cy="991046"/>
          </a:xfrm>
          <a:prstGeom prst="rect">
            <a:avLst/>
          </a:prstGeom>
          <a:noFill/>
        </p:spPr>
      </p:pic>
      <p:pic>
        <p:nvPicPr>
          <p:cNvPr id="1026" name="Picture 2" descr="C:\Users\alser\Desktop\КАРТ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44633" y="2841780"/>
            <a:ext cx="1582731" cy="17848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30159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1" name="Shape 125"/>
          <p:cNvCxnSpPr/>
          <p:nvPr/>
        </p:nvCxnSpPr>
        <p:spPr>
          <a:xfrm rot="5400000">
            <a:off x="4616011" y="3895855"/>
            <a:ext cx="1096574" cy="5714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hape 125"/>
          <p:cNvCxnSpPr>
            <a:stCxn id="106" idx="4"/>
            <a:endCxn id="141" idx="0"/>
          </p:cNvCxnSpPr>
          <p:nvPr/>
        </p:nvCxnSpPr>
        <p:spPr>
          <a:xfrm rot="16200000" flipH="1">
            <a:off x="5953855" y="2561881"/>
            <a:ext cx="1029885" cy="2602046"/>
          </a:xfrm>
          <a:prstGeom prst="bentConnector3">
            <a:avLst>
              <a:gd name="adj1" fmla="val 2040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8" name="область">
            <a:extLst>
              <a:ext uri="{FF2B5EF4-FFF2-40B4-BE49-F238E27FC236}">
                <a16:creationId xmlns="" xmlns:a16="http://schemas.microsoft.com/office/drawing/2014/main" id="{4B3C3582-E51C-4C58-965A-C23AAA0B35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-929"/>
          <a:stretch/>
        </p:blipFill>
        <p:spPr>
          <a:xfrm>
            <a:off x="6822591" y="803659"/>
            <a:ext cx="2197004" cy="2518190"/>
          </a:xfrm>
          <a:prstGeom prst="rect">
            <a:avLst/>
          </a:prstGeom>
          <a:ln>
            <a:noFill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413611" y="1115016"/>
            <a:ext cx="4572000" cy="727115"/>
          </a:xfrm>
          <a:prstGeom prst="rect">
            <a:avLst/>
          </a:prstGeom>
        </p:spPr>
        <p:txBody>
          <a:bodyPr lIns="68561" tIns="34280" rIns="68561" bIns="34280">
            <a:spAutoFit/>
          </a:bodyPr>
          <a:lstStyle/>
          <a:p>
            <a:pPr algn="ctr" defTabSz="685595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Calibri"/>
            </a:endParaRPr>
          </a:p>
          <a:p>
            <a:pPr defTabSz="685595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Calibri"/>
              </a:rPr>
              <a:t/>
            </a:r>
            <a:br>
              <a:rPr lang="ru-RU" sz="1400" dirty="0">
                <a:solidFill>
                  <a:prstClr val="black"/>
                </a:solidFill>
                <a:latin typeface="Calibri"/>
              </a:rPr>
            </a:br>
            <a:endParaRPr lang="ru-RU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81773" y="214298"/>
            <a:ext cx="8533009" cy="450123"/>
          </a:xfrm>
          <a:prstGeom prst="rect">
            <a:avLst/>
          </a:prstGeom>
        </p:spPr>
        <p:txBody>
          <a:bodyPr wrap="square" lIns="68561" tIns="34280" rIns="68561" bIns="34280">
            <a:spAutoFit/>
          </a:bodyPr>
          <a:lstStyle/>
          <a:p>
            <a:pPr defTabSz="685595" fontAlgn="auto">
              <a:spcBef>
                <a:spcPts val="0"/>
              </a:spcBef>
              <a:spcAft>
                <a:spcPts val="0"/>
              </a:spcAft>
            </a:pPr>
            <a:r>
              <a:rPr lang="ru-RU" sz="2500" b="1" dirty="0">
                <a:solidFill>
                  <a:srgbClr val="436DAD"/>
                </a:solidFill>
                <a:latin typeface="Arial Narrow" pitchFamily="34" charset="0"/>
              </a:rPr>
              <a:t>СТРУКТУРА ОБЛАСТНОЙ ОРГАНИЗАЦИИ ПРОФСОЮЗА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706963" y="2902749"/>
            <a:ext cx="1607564" cy="530915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/>
          <a:p>
            <a:pPr defTabSz="685595" fontAlgn="auto">
              <a:spcBef>
                <a:spcPts val="0"/>
              </a:spcBef>
              <a:spcAft>
                <a:spcPts val="0"/>
              </a:spcAft>
            </a:pPr>
            <a:r>
              <a:rPr lang="ru-RU" sz="3000" b="1" dirty="0">
                <a:solidFill>
                  <a:srgbClr val="0070C0"/>
                </a:solidFill>
                <a:latin typeface="Century Gothic" pitchFamily="34" charset="0"/>
              </a:rPr>
              <a:t>59 132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731969" y="2678910"/>
            <a:ext cx="1661150" cy="380866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/>
          <a:p>
            <a:pPr defTabSz="685595"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solidFill>
                  <a:prstClr val="black"/>
                </a:solidFill>
                <a:latin typeface="Calibri"/>
              </a:rPr>
              <a:t>работников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731975" y="3643324"/>
            <a:ext cx="1375987" cy="530915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/>
          <a:p>
            <a:pPr defTabSz="685595" fontAlgn="auto">
              <a:spcBef>
                <a:spcPts val="0"/>
              </a:spcBef>
              <a:spcAft>
                <a:spcPts val="0"/>
              </a:spcAft>
            </a:pPr>
            <a:r>
              <a:rPr lang="ru-RU" sz="3000" b="1" dirty="0">
                <a:solidFill>
                  <a:srgbClr val="0070C0"/>
                </a:solidFill>
                <a:latin typeface="Century Gothic" pitchFamily="34" charset="0"/>
              </a:rPr>
              <a:t>30 233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731969" y="3429009"/>
            <a:ext cx="2036248" cy="380866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/>
          <a:p>
            <a:pPr defTabSz="685595"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solidFill>
                  <a:prstClr val="black"/>
                </a:solidFill>
                <a:latin typeface="Calibri"/>
              </a:rPr>
              <a:t>обучающихся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728398" y="4398294"/>
            <a:ext cx="1393222" cy="530915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/>
          <a:p>
            <a:pPr defTabSz="685595" fontAlgn="auto">
              <a:spcBef>
                <a:spcPts val="0"/>
              </a:spcBef>
              <a:spcAft>
                <a:spcPts val="0"/>
              </a:spcAft>
            </a:pPr>
            <a:r>
              <a:rPr lang="ru-RU" sz="3000" b="1" dirty="0">
                <a:solidFill>
                  <a:srgbClr val="0070C0"/>
                </a:solidFill>
                <a:latin typeface="Century Gothic" pitchFamily="34" charset="0"/>
              </a:rPr>
              <a:t>1 794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731969" y="4183980"/>
            <a:ext cx="2036248" cy="380866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/>
          <a:p>
            <a:pPr defTabSz="685595"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solidFill>
                  <a:prstClr val="black"/>
                </a:solidFill>
                <a:latin typeface="Calibri"/>
              </a:rPr>
              <a:t>пенсионеров</a:t>
            </a:r>
          </a:p>
        </p:txBody>
      </p:sp>
      <p:graphicFrame>
        <p:nvGraphicFramePr>
          <p:cNvPr id="66" name="Chart 22"/>
          <p:cNvGraphicFramePr/>
          <p:nvPr/>
        </p:nvGraphicFramePr>
        <p:xfrm>
          <a:off x="1517628" y="1017974"/>
          <a:ext cx="1714735" cy="1158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8" name="TextBox 67"/>
          <p:cNvSpPr txBox="1"/>
          <p:nvPr/>
        </p:nvSpPr>
        <p:spPr>
          <a:xfrm rot="16200000">
            <a:off x="-383646" y="3563813"/>
            <a:ext cx="1598033" cy="704131"/>
          </a:xfrm>
          <a:prstGeom prst="rect">
            <a:avLst/>
          </a:prstGeom>
          <a:noFill/>
        </p:spPr>
        <p:txBody>
          <a:bodyPr wrap="none" lIns="68561" tIns="34280" rIns="68561" bIns="34280" rtlCol="0">
            <a:spAutoFit/>
          </a:bodyPr>
          <a:lstStyle/>
          <a:p>
            <a:pPr algn="r" defTabSz="685595" fontAlgn="auto">
              <a:spcBef>
                <a:spcPts val="0"/>
              </a:spcBef>
              <a:spcAft>
                <a:spcPts val="0"/>
              </a:spcAft>
            </a:pPr>
            <a:r>
              <a:rPr lang="ru-RU" sz="4100" b="1" dirty="0">
                <a:solidFill>
                  <a:srgbClr val="5B9BD5"/>
                </a:solidFill>
                <a:latin typeface="Calibri"/>
                <a:sym typeface="+mn-lt"/>
              </a:rPr>
              <a:t>91 159</a:t>
            </a:r>
            <a:endParaRPr lang="id-ID" sz="4100" b="1" dirty="0">
              <a:solidFill>
                <a:srgbClr val="5B9BD5"/>
              </a:solidFill>
              <a:latin typeface="Calibri"/>
              <a:sym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999898" y="1393026"/>
            <a:ext cx="717146" cy="346228"/>
          </a:xfrm>
          <a:prstGeom prst="rect">
            <a:avLst/>
          </a:prstGeom>
          <a:noFill/>
        </p:spPr>
        <p:txBody>
          <a:bodyPr wrap="none" lIns="68561" tIns="34280" rIns="68561" bIns="34280" rtlCol="0">
            <a:spAutoFit/>
          </a:bodyPr>
          <a:lstStyle/>
          <a:p>
            <a:pPr defTabSz="685595" fontAlgn="auto">
              <a:spcBef>
                <a:spcPts val="0"/>
              </a:spcBef>
              <a:spcAft>
                <a:spcPts val="0"/>
              </a:spcAft>
            </a:pPr>
            <a:r>
              <a:rPr lang="id-ID" b="1" dirty="0">
                <a:solidFill>
                  <a:srgbClr val="5B9BD5"/>
                </a:solidFill>
                <a:latin typeface="Calibri"/>
                <a:sym typeface="+mn-lt"/>
              </a:rPr>
              <a:t>7</a:t>
            </a:r>
            <a:r>
              <a:rPr lang="ru-RU" b="1" dirty="0">
                <a:solidFill>
                  <a:srgbClr val="5B9BD5"/>
                </a:solidFill>
                <a:latin typeface="Calibri"/>
                <a:sym typeface="+mn-lt"/>
              </a:rPr>
              <a:t>0,5</a:t>
            </a:r>
            <a:r>
              <a:rPr lang="id-ID" b="1" dirty="0">
                <a:solidFill>
                  <a:srgbClr val="5B9BD5"/>
                </a:solidFill>
                <a:latin typeface="Calibri"/>
                <a:sym typeface="+mn-lt"/>
              </a:rPr>
              <a:t>%</a:t>
            </a:r>
          </a:p>
        </p:txBody>
      </p:sp>
      <p:grpSp>
        <p:nvGrpSpPr>
          <p:cNvPr id="70" name="Group 106"/>
          <p:cNvGrpSpPr/>
          <p:nvPr/>
        </p:nvGrpSpPr>
        <p:grpSpPr>
          <a:xfrm>
            <a:off x="1678389" y="2411020"/>
            <a:ext cx="1328217" cy="256526"/>
            <a:chOff x="2161179" y="3829397"/>
            <a:chExt cx="1770725" cy="342034"/>
          </a:xfrm>
        </p:grpSpPr>
        <p:grpSp>
          <p:nvGrpSpPr>
            <p:cNvPr id="71" name="Group 36"/>
            <p:cNvGrpSpPr/>
            <p:nvPr/>
          </p:nvGrpSpPr>
          <p:grpSpPr>
            <a:xfrm flipH="1">
              <a:off x="3772720" y="3829399"/>
              <a:ext cx="159199" cy="342035"/>
              <a:chOff x="5670652" y="1738427"/>
              <a:chExt cx="363539" cy="781050"/>
            </a:xfrm>
            <a:solidFill>
              <a:schemeClr val="accent5"/>
            </a:solidFill>
          </p:grpSpPr>
          <p:sp>
            <p:nvSpPr>
              <p:cNvPr id="99" name="Oval 25"/>
              <p:cNvSpPr>
                <a:spLocks noChangeArrowheads="1"/>
              </p:cNvSpPr>
              <p:nvPr/>
            </p:nvSpPr>
            <p:spPr bwMode="auto">
              <a:xfrm>
                <a:off x="5781760" y="1738427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685595"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404040"/>
                  </a:solidFill>
                  <a:latin typeface="Calibri"/>
                  <a:sym typeface="+mn-lt"/>
                </a:endParaRPr>
              </a:p>
            </p:txBody>
          </p:sp>
          <p:sp>
            <p:nvSpPr>
              <p:cNvPr id="100" name="Freeform 26"/>
              <p:cNvSpPr>
                <a:spLocks/>
              </p:cNvSpPr>
              <p:nvPr/>
            </p:nvSpPr>
            <p:spPr bwMode="auto">
              <a:xfrm>
                <a:off x="5670652" y="1889240"/>
                <a:ext cx="363539" cy="630237"/>
              </a:xfrm>
              <a:custGeom>
                <a:avLst/>
                <a:gdLst>
                  <a:gd name="T0" fmla="*/ 94 w 95"/>
                  <a:gd name="T1" fmla="*/ 64 h 167"/>
                  <a:gd name="T2" fmla="*/ 80 w 95"/>
                  <a:gd name="T3" fmla="*/ 19 h 167"/>
                  <a:gd name="T4" fmla="*/ 79 w 95"/>
                  <a:gd name="T5" fmla="*/ 18 h 167"/>
                  <a:gd name="T6" fmla="*/ 56 w 95"/>
                  <a:gd name="T7" fmla="*/ 0 h 167"/>
                  <a:gd name="T8" fmla="*/ 49 w 95"/>
                  <a:gd name="T9" fmla="*/ 0 h 167"/>
                  <a:gd name="T10" fmla="*/ 46 w 95"/>
                  <a:gd name="T11" fmla="*/ 0 h 167"/>
                  <a:gd name="T12" fmla="*/ 39 w 95"/>
                  <a:gd name="T13" fmla="*/ 0 h 167"/>
                  <a:gd name="T14" fmla="*/ 16 w 95"/>
                  <a:gd name="T15" fmla="*/ 18 h 167"/>
                  <a:gd name="T16" fmla="*/ 15 w 95"/>
                  <a:gd name="T17" fmla="*/ 19 h 167"/>
                  <a:gd name="T18" fmla="*/ 1 w 95"/>
                  <a:gd name="T19" fmla="*/ 64 h 167"/>
                  <a:gd name="T20" fmla="*/ 5 w 95"/>
                  <a:gd name="T21" fmla="*/ 73 h 167"/>
                  <a:gd name="T22" fmla="*/ 15 w 95"/>
                  <a:gd name="T23" fmla="*/ 69 h 167"/>
                  <a:gd name="T24" fmla="*/ 28 w 95"/>
                  <a:gd name="T25" fmla="*/ 25 h 167"/>
                  <a:gd name="T26" fmla="*/ 32 w 95"/>
                  <a:gd name="T27" fmla="*/ 25 h 167"/>
                  <a:gd name="T28" fmla="*/ 8 w 95"/>
                  <a:gd name="T29" fmla="*/ 100 h 167"/>
                  <a:gd name="T30" fmla="*/ 27 w 95"/>
                  <a:gd name="T31" fmla="*/ 100 h 167"/>
                  <a:gd name="T32" fmla="*/ 27 w 95"/>
                  <a:gd name="T33" fmla="*/ 158 h 167"/>
                  <a:gd name="T34" fmla="*/ 36 w 95"/>
                  <a:gd name="T35" fmla="*/ 167 h 167"/>
                  <a:gd name="T36" fmla="*/ 44 w 95"/>
                  <a:gd name="T37" fmla="*/ 158 h 167"/>
                  <a:gd name="T38" fmla="*/ 44 w 95"/>
                  <a:gd name="T39" fmla="*/ 100 h 167"/>
                  <a:gd name="T40" fmla="*/ 51 w 95"/>
                  <a:gd name="T41" fmla="*/ 100 h 167"/>
                  <a:gd name="T42" fmla="*/ 51 w 95"/>
                  <a:gd name="T43" fmla="*/ 158 h 167"/>
                  <a:gd name="T44" fmla="*/ 59 w 95"/>
                  <a:gd name="T45" fmla="*/ 167 h 167"/>
                  <a:gd name="T46" fmla="*/ 68 w 95"/>
                  <a:gd name="T47" fmla="*/ 158 h 167"/>
                  <a:gd name="T48" fmla="*/ 68 w 95"/>
                  <a:gd name="T49" fmla="*/ 100 h 167"/>
                  <a:gd name="T50" fmla="*/ 87 w 95"/>
                  <a:gd name="T51" fmla="*/ 100 h 167"/>
                  <a:gd name="T52" fmla="*/ 63 w 95"/>
                  <a:gd name="T53" fmla="*/ 25 h 167"/>
                  <a:gd name="T54" fmla="*/ 67 w 95"/>
                  <a:gd name="T55" fmla="*/ 25 h 167"/>
                  <a:gd name="T56" fmla="*/ 80 w 95"/>
                  <a:gd name="T57" fmla="*/ 69 h 167"/>
                  <a:gd name="T58" fmla="*/ 90 w 95"/>
                  <a:gd name="T59" fmla="*/ 73 h 167"/>
                  <a:gd name="T60" fmla="*/ 94 w 95"/>
                  <a:gd name="T61" fmla="*/ 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5" h="167">
                    <a:moveTo>
                      <a:pt x="94" y="64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19"/>
                      <a:pt x="79" y="18"/>
                      <a:pt x="79" y="18"/>
                    </a:cubicBezTo>
                    <a:cubicBezTo>
                      <a:pt x="74" y="4"/>
                      <a:pt x="61" y="0"/>
                      <a:pt x="56" y="0"/>
                    </a:cubicBezTo>
                    <a:cubicBezTo>
                      <a:pt x="52" y="0"/>
                      <a:pt x="53" y="0"/>
                      <a:pt x="49" y="0"/>
                    </a:cubicBezTo>
                    <a:cubicBezTo>
                      <a:pt x="48" y="0"/>
                      <a:pt x="47" y="0"/>
                      <a:pt x="46" y="0"/>
                    </a:cubicBezTo>
                    <a:cubicBezTo>
                      <a:pt x="42" y="0"/>
                      <a:pt x="43" y="0"/>
                      <a:pt x="39" y="0"/>
                    </a:cubicBezTo>
                    <a:cubicBezTo>
                      <a:pt x="34" y="0"/>
                      <a:pt x="21" y="4"/>
                      <a:pt x="16" y="18"/>
                    </a:cubicBezTo>
                    <a:cubicBezTo>
                      <a:pt x="16" y="18"/>
                      <a:pt x="15" y="19"/>
                      <a:pt x="15" y="19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0" y="68"/>
                      <a:pt x="2" y="72"/>
                      <a:pt x="5" y="73"/>
                    </a:cubicBezTo>
                    <a:cubicBezTo>
                      <a:pt x="9" y="74"/>
                      <a:pt x="13" y="72"/>
                      <a:pt x="15" y="69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8" y="100"/>
                      <a:pt x="8" y="100"/>
                      <a:pt x="8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63"/>
                      <a:pt x="31" y="167"/>
                      <a:pt x="36" y="167"/>
                    </a:cubicBezTo>
                    <a:cubicBezTo>
                      <a:pt x="41" y="167"/>
                      <a:pt x="44" y="163"/>
                      <a:pt x="44" y="158"/>
                    </a:cubicBezTo>
                    <a:cubicBezTo>
                      <a:pt x="44" y="100"/>
                      <a:pt x="44" y="100"/>
                      <a:pt x="44" y="100"/>
                    </a:cubicBezTo>
                    <a:cubicBezTo>
                      <a:pt x="51" y="100"/>
                      <a:pt x="51" y="100"/>
                      <a:pt x="51" y="100"/>
                    </a:cubicBezTo>
                    <a:cubicBezTo>
                      <a:pt x="51" y="158"/>
                      <a:pt x="51" y="158"/>
                      <a:pt x="51" y="158"/>
                    </a:cubicBezTo>
                    <a:cubicBezTo>
                      <a:pt x="51" y="163"/>
                      <a:pt x="54" y="167"/>
                      <a:pt x="59" y="167"/>
                    </a:cubicBezTo>
                    <a:cubicBezTo>
                      <a:pt x="64" y="167"/>
                      <a:pt x="68" y="163"/>
                      <a:pt x="68" y="158"/>
                    </a:cubicBezTo>
                    <a:cubicBezTo>
                      <a:pt x="68" y="100"/>
                      <a:pt x="68" y="100"/>
                      <a:pt x="68" y="100"/>
                    </a:cubicBezTo>
                    <a:cubicBezTo>
                      <a:pt x="87" y="100"/>
                      <a:pt x="87" y="100"/>
                      <a:pt x="87" y="100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80" y="69"/>
                      <a:pt x="80" y="69"/>
                      <a:pt x="80" y="69"/>
                    </a:cubicBezTo>
                    <a:cubicBezTo>
                      <a:pt x="82" y="72"/>
                      <a:pt x="86" y="74"/>
                      <a:pt x="90" y="73"/>
                    </a:cubicBezTo>
                    <a:cubicBezTo>
                      <a:pt x="93" y="72"/>
                      <a:pt x="95" y="68"/>
                      <a:pt x="94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685595"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404040"/>
                  </a:solidFill>
                  <a:latin typeface="Calibri"/>
                  <a:sym typeface="+mn-lt"/>
                </a:endParaRPr>
              </a:p>
            </p:txBody>
          </p:sp>
        </p:grpSp>
        <p:grpSp>
          <p:nvGrpSpPr>
            <p:cNvPr id="72" name="Group 37"/>
            <p:cNvGrpSpPr/>
            <p:nvPr/>
          </p:nvGrpSpPr>
          <p:grpSpPr>
            <a:xfrm flipH="1">
              <a:off x="3594388" y="3829399"/>
              <a:ext cx="159199" cy="342035"/>
              <a:chOff x="5670652" y="1738427"/>
              <a:chExt cx="363539" cy="781050"/>
            </a:xfrm>
            <a:solidFill>
              <a:schemeClr val="accent5"/>
            </a:solidFill>
          </p:grpSpPr>
          <p:sp>
            <p:nvSpPr>
              <p:cNvPr id="97" name="Oval 25"/>
              <p:cNvSpPr>
                <a:spLocks noChangeArrowheads="1"/>
              </p:cNvSpPr>
              <p:nvPr/>
            </p:nvSpPr>
            <p:spPr bwMode="auto">
              <a:xfrm>
                <a:off x="5781760" y="1738427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685595"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404040"/>
                  </a:solidFill>
                  <a:latin typeface="Calibri"/>
                  <a:sym typeface="+mn-lt"/>
                </a:endParaRPr>
              </a:p>
            </p:txBody>
          </p:sp>
          <p:sp>
            <p:nvSpPr>
              <p:cNvPr id="98" name="Freeform 26"/>
              <p:cNvSpPr>
                <a:spLocks/>
              </p:cNvSpPr>
              <p:nvPr/>
            </p:nvSpPr>
            <p:spPr bwMode="auto">
              <a:xfrm>
                <a:off x="5670652" y="1889240"/>
                <a:ext cx="363539" cy="630237"/>
              </a:xfrm>
              <a:custGeom>
                <a:avLst/>
                <a:gdLst>
                  <a:gd name="T0" fmla="*/ 94 w 95"/>
                  <a:gd name="T1" fmla="*/ 64 h 167"/>
                  <a:gd name="T2" fmla="*/ 80 w 95"/>
                  <a:gd name="T3" fmla="*/ 19 h 167"/>
                  <a:gd name="T4" fmla="*/ 79 w 95"/>
                  <a:gd name="T5" fmla="*/ 18 h 167"/>
                  <a:gd name="T6" fmla="*/ 56 w 95"/>
                  <a:gd name="T7" fmla="*/ 0 h 167"/>
                  <a:gd name="T8" fmla="*/ 49 w 95"/>
                  <a:gd name="T9" fmla="*/ 0 h 167"/>
                  <a:gd name="T10" fmla="*/ 46 w 95"/>
                  <a:gd name="T11" fmla="*/ 0 h 167"/>
                  <a:gd name="T12" fmla="*/ 39 w 95"/>
                  <a:gd name="T13" fmla="*/ 0 h 167"/>
                  <a:gd name="T14" fmla="*/ 16 w 95"/>
                  <a:gd name="T15" fmla="*/ 18 h 167"/>
                  <a:gd name="T16" fmla="*/ 15 w 95"/>
                  <a:gd name="T17" fmla="*/ 19 h 167"/>
                  <a:gd name="T18" fmla="*/ 1 w 95"/>
                  <a:gd name="T19" fmla="*/ 64 h 167"/>
                  <a:gd name="T20" fmla="*/ 5 w 95"/>
                  <a:gd name="T21" fmla="*/ 73 h 167"/>
                  <a:gd name="T22" fmla="*/ 15 w 95"/>
                  <a:gd name="T23" fmla="*/ 69 h 167"/>
                  <a:gd name="T24" fmla="*/ 28 w 95"/>
                  <a:gd name="T25" fmla="*/ 25 h 167"/>
                  <a:gd name="T26" fmla="*/ 32 w 95"/>
                  <a:gd name="T27" fmla="*/ 25 h 167"/>
                  <a:gd name="T28" fmla="*/ 8 w 95"/>
                  <a:gd name="T29" fmla="*/ 100 h 167"/>
                  <a:gd name="T30" fmla="*/ 27 w 95"/>
                  <a:gd name="T31" fmla="*/ 100 h 167"/>
                  <a:gd name="T32" fmla="*/ 27 w 95"/>
                  <a:gd name="T33" fmla="*/ 158 h 167"/>
                  <a:gd name="T34" fmla="*/ 36 w 95"/>
                  <a:gd name="T35" fmla="*/ 167 h 167"/>
                  <a:gd name="T36" fmla="*/ 44 w 95"/>
                  <a:gd name="T37" fmla="*/ 158 h 167"/>
                  <a:gd name="T38" fmla="*/ 44 w 95"/>
                  <a:gd name="T39" fmla="*/ 100 h 167"/>
                  <a:gd name="T40" fmla="*/ 51 w 95"/>
                  <a:gd name="T41" fmla="*/ 100 h 167"/>
                  <a:gd name="T42" fmla="*/ 51 w 95"/>
                  <a:gd name="T43" fmla="*/ 158 h 167"/>
                  <a:gd name="T44" fmla="*/ 59 w 95"/>
                  <a:gd name="T45" fmla="*/ 167 h 167"/>
                  <a:gd name="T46" fmla="*/ 68 w 95"/>
                  <a:gd name="T47" fmla="*/ 158 h 167"/>
                  <a:gd name="T48" fmla="*/ 68 w 95"/>
                  <a:gd name="T49" fmla="*/ 100 h 167"/>
                  <a:gd name="T50" fmla="*/ 87 w 95"/>
                  <a:gd name="T51" fmla="*/ 100 h 167"/>
                  <a:gd name="T52" fmla="*/ 63 w 95"/>
                  <a:gd name="T53" fmla="*/ 25 h 167"/>
                  <a:gd name="T54" fmla="*/ 67 w 95"/>
                  <a:gd name="T55" fmla="*/ 25 h 167"/>
                  <a:gd name="T56" fmla="*/ 80 w 95"/>
                  <a:gd name="T57" fmla="*/ 69 h 167"/>
                  <a:gd name="T58" fmla="*/ 90 w 95"/>
                  <a:gd name="T59" fmla="*/ 73 h 167"/>
                  <a:gd name="T60" fmla="*/ 94 w 95"/>
                  <a:gd name="T61" fmla="*/ 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5" h="167">
                    <a:moveTo>
                      <a:pt x="94" y="64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19"/>
                      <a:pt x="79" y="18"/>
                      <a:pt x="79" y="18"/>
                    </a:cubicBezTo>
                    <a:cubicBezTo>
                      <a:pt x="74" y="4"/>
                      <a:pt x="61" y="0"/>
                      <a:pt x="56" y="0"/>
                    </a:cubicBezTo>
                    <a:cubicBezTo>
                      <a:pt x="52" y="0"/>
                      <a:pt x="53" y="0"/>
                      <a:pt x="49" y="0"/>
                    </a:cubicBezTo>
                    <a:cubicBezTo>
                      <a:pt x="48" y="0"/>
                      <a:pt x="47" y="0"/>
                      <a:pt x="46" y="0"/>
                    </a:cubicBezTo>
                    <a:cubicBezTo>
                      <a:pt x="42" y="0"/>
                      <a:pt x="43" y="0"/>
                      <a:pt x="39" y="0"/>
                    </a:cubicBezTo>
                    <a:cubicBezTo>
                      <a:pt x="34" y="0"/>
                      <a:pt x="21" y="4"/>
                      <a:pt x="16" y="18"/>
                    </a:cubicBezTo>
                    <a:cubicBezTo>
                      <a:pt x="16" y="18"/>
                      <a:pt x="15" y="19"/>
                      <a:pt x="15" y="19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0" y="68"/>
                      <a:pt x="2" y="72"/>
                      <a:pt x="5" y="73"/>
                    </a:cubicBezTo>
                    <a:cubicBezTo>
                      <a:pt x="9" y="74"/>
                      <a:pt x="13" y="72"/>
                      <a:pt x="15" y="69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8" y="100"/>
                      <a:pt x="8" y="100"/>
                      <a:pt x="8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63"/>
                      <a:pt x="31" y="167"/>
                      <a:pt x="36" y="167"/>
                    </a:cubicBezTo>
                    <a:cubicBezTo>
                      <a:pt x="41" y="167"/>
                      <a:pt x="44" y="163"/>
                      <a:pt x="44" y="158"/>
                    </a:cubicBezTo>
                    <a:cubicBezTo>
                      <a:pt x="44" y="100"/>
                      <a:pt x="44" y="100"/>
                      <a:pt x="44" y="100"/>
                    </a:cubicBezTo>
                    <a:cubicBezTo>
                      <a:pt x="51" y="100"/>
                      <a:pt x="51" y="100"/>
                      <a:pt x="51" y="100"/>
                    </a:cubicBezTo>
                    <a:cubicBezTo>
                      <a:pt x="51" y="158"/>
                      <a:pt x="51" y="158"/>
                      <a:pt x="51" y="158"/>
                    </a:cubicBezTo>
                    <a:cubicBezTo>
                      <a:pt x="51" y="163"/>
                      <a:pt x="54" y="167"/>
                      <a:pt x="59" y="167"/>
                    </a:cubicBezTo>
                    <a:cubicBezTo>
                      <a:pt x="64" y="167"/>
                      <a:pt x="68" y="163"/>
                      <a:pt x="68" y="158"/>
                    </a:cubicBezTo>
                    <a:cubicBezTo>
                      <a:pt x="68" y="100"/>
                      <a:pt x="68" y="100"/>
                      <a:pt x="68" y="100"/>
                    </a:cubicBezTo>
                    <a:cubicBezTo>
                      <a:pt x="87" y="100"/>
                      <a:pt x="87" y="100"/>
                      <a:pt x="87" y="100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80" y="69"/>
                      <a:pt x="80" y="69"/>
                      <a:pt x="80" y="69"/>
                    </a:cubicBezTo>
                    <a:cubicBezTo>
                      <a:pt x="82" y="72"/>
                      <a:pt x="86" y="74"/>
                      <a:pt x="90" y="73"/>
                    </a:cubicBezTo>
                    <a:cubicBezTo>
                      <a:pt x="93" y="72"/>
                      <a:pt x="95" y="68"/>
                      <a:pt x="94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685595"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404040"/>
                  </a:solidFill>
                  <a:latin typeface="Calibri"/>
                  <a:sym typeface="+mn-lt"/>
                </a:endParaRPr>
              </a:p>
            </p:txBody>
          </p:sp>
        </p:grpSp>
        <p:grpSp>
          <p:nvGrpSpPr>
            <p:cNvPr id="73" name="Group 38"/>
            <p:cNvGrpSpPr/>
            <p:nvPr/>
          </p:nvGrpSpPr>
          <p:grpSpPr>
            <a:xfrm flipH="1">
              <a:off x="3416054" y="3829399"/>
              <a:ext cx="159199" cy="342035"/>
              <a:chOff x="5670652" y="1738427"/>
              <a:chExt cx="363539" cy="781050"/>
            </a:xfrm>
            <a:solidFill>
              <a:schemeClr val="accent5"/>
            </a:solidFill>
          </p:grpSpPr>
          <p:sp>
            <p:nvSpPr>
              <p:cNvPr id="95" name="Oval 25"/>
              <p:cNvSpPr>
                <a:spLocks noChangeArrowheads="1"/>
              </p:cNvSpPr>
              <p:nvPr/>
            </p:nvSpPr>
            <p:spPr bwMode="auto">
              <a:xfrm>
                <a:off x="5781760" y="1738427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685595"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404040"/>
                  </a:solidFill>
                  <a:latin typeface="Calibri"/>
                  <a:sym typeface="+mn-lt"/>
                </a:endParaRPr>
              </a:p>
            </p:txBody>
          </p:sp>
          <p:sp>
            <p:nvSpPr>
              <p:cNvPr id="96" name="Freeform 26"/>
              <p:cNvSpPr>
                <a:spLocks/>
              </p:cNvSpPr>
              <p:nvPr/>
            </p:nvSpPr>
            <p:spPr bwMode="auto">
              <a:xfrm>
                <a:off x="5670652" y="1889240"/>
                <a:ext cx="363539" cy="630237"/>
              </a:xfrm>
              <a:custGeom>
                <a:avLst/>
                <a:gdLst>
                  <a:gd name="T0" fmla="*/ 94 w 95"/>
                  <a:gd name="T1" fmla="*/ 64 h 167"/>
                  <a:gd name="T2" fmla="*/ 80 w 95"/>
                  <a:gd name="T3" fmla="*/ 19 h 167"/>
                  <a:gd name="T4" fmla="*/ 79 w 95"/>
                  <a:gd name="T5" fmla="*/ 18 h 167"/>
                  <a:gd name="T6" fmla="*/ 56 w 95"/>
                  <a:gd name="T7" fmla="*/ 0 h 167"/>
                  <a:gd name="T8" fmla="*/ 49 w 95"/>
                  <a:gd name="T9" fmla="*/ 0 h 167"/>
                  <a:gd name="T10" fmla="*/ 46 w 95"/>
                  <a:gd name="T11" fmla="*/ 0 h 167"/>
                  <a:gd name="T12" fmla="*/ 39 w 95"/>
                  <a:gd name="T13" fmla="*/ 0 h 167"/>
                  <a:gd name="T14" fmla="*/ 16 w 95"/>
                  <a:gd name="T15" fmla="*/ 18 h 167"/>
                  <a:gd name="T16" fmla="*/ 15 w 95"/>
                  <a:gd name="T17" fmla="*/ 19 h 167"/>
                  <a:gd name="T18" fmla="*/ 1 w 95"/>
                  <a:gd name="T19" fmla="*/ 64 h 167"/>
                  <a:gd name="T20" fmla="*/ 5 w 95"/>
                  <a:gd name="T21" fmla="*/ 73 h 167"/>
                  <a:gd name="T22" fmla="*/ 15 w 95"/>
                  <a:gd name="T23" fmla="*/ 69 h 167"/>
                  <a:gd name="T24" fmla="*/ 28 w 95"/>
                  <a:gd name="T25" fmla="*/ 25 h 167"/>
                  <a:gd name="T26" fmla="*/ 32 w 95"/>
                  <a:gd name="T27" fmla="*/ 25 h 167"/>
                  <a:gd name="T28" fmla="*/ 8 w 95"/>
                  <a:gd name="T29" fmla="*/ 100 h 167"/>
                  <a:gd name="T30" fmla="*/ 27 w 95"/>
                  <a:gd name="T31" fmla="*/ 100 h 167"/>
                  <a:gd name="T32" fmla="*/ 27 w 95"/>
                  <a:gd name="T33" fmla="*/ 158 h 167"/>
                  <a:gd name="T34" fmla="*/ 36 w 95"/>
                  <a:gd name="T35" fmla="*/ 167 h 167"/>
                  <a:gd name="T36" fmla="*/ 44 w 95"/>
                  <a:gd name="T37" fmla="*/ 158 h 167"/>
                  <a:gd name="T38" fmla="*/ 44 w 95"/>
                  <a:gd name="T39" fmla="*/ 100 h 167"/>
                  <a:gd name="T40" fmla="*/ 51 w 95"/>
                  <a:gd name="T41" fmla="*/ 100 h 167"/>
                  <a:gd name="T42" fmla="*/ 51 w 95"/>
                  <a:gd name="T43" fmla="*/ 158 h 167"/>
                  <a:gd name="T44" fmla="*/ 59 w 95"/>
                  <a:gd name="T45" fmla="*/ 167 h 167"/>
                  <a:gd name="T46" fmla="*/ 68 w 95"/>
                  <a:gd name="T47" fmla="*/ 158 h 167"/>
                  <a:gd name="T48" fmla="*/ 68 w 95"/>
                  <a:gd name="T49" fmla="*/ 100 h 167"/>
                  <a:gd name="T50" fmla="*/ 87 w 95"/>
                  <a:gd name="T51" fmla="*/ 100 h 167"/>
                  <a:gd name="T52" fmla="*/ 63 w 95"/>
                  <a:gd name="T53" fmla="*/ 25 h 167"/>
                  <a:gd name="T54" fmla="*/ 67 w 95"/>
                  <a:gd name="T55" fmla="*/ 25 h 167"/>
                  <a:gd name="T56" fmla="*/ 80 w 95"/>
                  <a:gd name="T57" fmla="*/ 69 h 167"/>
                  <a:gd name="T58" fmla="*/ 90 w 95"/>
                  <a:gd name="T59" fmla="*/ 73 h 167"/>
                  <a:gd name="T60" fmla="*/ 94 w 95"/>
                  <a:gd name="T61" fmla="*/ 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5" h="167">
                    <a:moveTo>
                      <a:pt x="94" y="64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19"/>
                      <a:pt x="79" y="18"/>
                      <a:pt x="79" y="18"/>
                    </a:cubicBezTo>
                    <a:cubicBezTo>
                      <a:pt x="74" y="4"/>
                      <a:pt x="61" y="0"/>
                      <a:pt x="56" y="0"/>
                    </a:cubicBezTo>
                    <a:cubicBezTo>
                      <a:pt x="52" y="0"/>
                      <a:pt x="53" y="0"/>
                      <a:pt x="49" y="0"/>
                    </a:cubicBezTo>
                    <a:cubicBezTo>
                      <a:pt x="48" y="0"/>
                      <a:pt x="47" y="0"/>
                      <a:pt x="46" y="0"/>
                    </a:cubicBezTo>
                    <a:cubicBezTo>
                      <a:pt x="42" y="0"/>
                      <a:pt x="43" y="0"/>
                      <a:pt x="39" y="0"/>
                    </a:cubicBezTo>
                    <a:cubicBezTo>
                      <a:pt x="34" y="0"/>
                      <a:pt x="21" y="4"/>
                      <a:pt x="16" y="18"/>
                    </a:cubicBezTo>
                    <a:cubicBezTo>
                      <a:pt x="16" y="18"/>
                      <a:pt x="15" y="19"/>
                      <a:pt x="15" y="19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0" y="68"/>
                      <a:pt x="2" y="72"/>
                      <a:pt x="5" y="73"/>
                    </a:cubicBezTo>
                    <a:cubicBezTo>
                      <a:pt x="9" y="74"/>
                      <a:pt x="13" y="72"/>
                      <a:pt x="15" y="69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8" y="100"/>
                      <a:pt x="8" y="100"/>
                      <a:pt x="8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63"/>
                      <a:pt x="31" y="167"/>
                      <a:pt x="36" y="167"/>
                    </a:cubicBezTo>
                    <a:cubicBezTo>
                      <a:pt x="41" y="167"/>
                      <a:pt x="44" y="163"/>
                      <a:pt x="44" y="158"/>
                    </a:cubicBezTo>
                    <a:cubicBezTo>
                      <a:pt x="44" y="100"/>
                      <a:pt x="44" y="100"/>
                      <a:pt x="44" y="100"/>
                    </a:cubicBezTo>
                    <a:cubicBezTo>
                      <a:pt x="51" y="100"/>
                      <a:pt x="51" y="100"/>
                      <a:pt x="51" y="100"/>
                    </a:cubicBezTo>
                    <a:cubicBezTo>
                      <a:pt x="51" y="158"/>
                      <a:pt x="51" y="158"/>
                      <a:pt x="51" y="158"/>
                    </a:cubicBezTo>
                    <a:cubicBezTo>
                      <a:pt x="51" y="163"/>
                      <a:pt x="54" y="167"/>
                      <a:pt x="59" y="167"/>
                    </a:cubicBezTo>
                    <a:cubicBezTo>
                      <a:pt x="64" y="167"/>
                      <a:pt x="68" y="163"/>
                      <a:pt x="68" y="158"/>
                    </a:cubicBezTo>
                    <a:cubicBezTo>
                      <a:pt x="68" y="100"/>
                      <a:pt x="68" y="100"/>
                      <a:pt x="68" y="100"/>
                    </a:cubicBezTo>
                    <a:cubicBezTo>
                      <a:pt x="87" y="100"/>
                      <a:pt x="87" y="100"/>
                      <a:pt x="87" y="100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80" y="69"/>
                      <a:pt x="80" y="69"/>
                      <a:pt x="80" y="69"/>
                    </a:cubicBezTo>
                    <a:cubicBezTo>
                      <a:pt x="82" y="72"/>
                      <a:pt x="86" y="74"/>
                      <a:pt x="90" y="73"/>
                    </a:cubicBezTo>
                    <a:cubicBezTo>
                      <a:pt x="93" y="72"/>
                      <a:pt x="95" y="68"/>
                      <a:pt x="94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685595"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404040"/>
                  </a:solidFill>
                  <a:latin typeface="Calibri"/>
                  <a:sym typeface="+mn-lt"/>
                </a:endParaRPr>
              </a:p>
            </p:txBody>
          </p:sp>
        </p:grpSp>
        <p:grpSp>
          <p:nvGrpSpPr>
            <p:cNvPr id="74" name="Group 39"/>
            <p:cNvGrpSpPr/>
            <p:nvPr/>
          </p:nvGrpSpPr>
          <p:grpSpPr>
            <a:xfrm flipH="1">
              <a:off x="3237722" y="3829399"/>
              <a:ext cx="159199" cy="342035"/>
              <a:chOff x="5670652" y="1738427"/>
              <a:chExt cx="363539" cy="781050"/>
            </a:xfrm>
            <a:solidFill>
              <a:schemeClr val="accent5"/>
            </a:solidFill>
          </p:grpSpPr>
          <p:sp>
            <p:nvSpPr>
              <p:cNvPr id="93" name="Oval 25"/>
              <p:cNvSpPr>
                <a:spLocks noChangeArrowheads="1"/>
              </p:cNvSpPr>
              <p:nvPr/>
            </p:nvSpPr>
            <p:spPr bwMode="auto">
              <a:xfrm>
                <a:off x="5781760" y="1738427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685595"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404040"/>
                  </a:solidFill>
                  <a:latin typeface="Calibri"/>
                  <a:sym typeface="+mn-lt"/>
                </a:endParaRPr>
              </a:p>
            </p:txBody>
          </p:sp>
          <p:sp>
            <p:nvSpPr>
              <p:cNvPr id="94" name="Freeform 26"/>
              <p:cNvSpPr>
                <a:spLocks/>
              </p:cNvSpPr>
              <p:nvPr/>
            </p:nvSpPr>
            <p:spPr bwMode="auto">
              <a:xfrm>
                <a:off x="5670652" y="1889240"/>
                <a:ext cx="363539" cy="630237"/>
              </a:xfrm>
              <a:custGeom>
                <a:avLst/>
                <a:gdLst>
                  <a:gd name="T0" fmla="*/ 94 w 95"/>
                  <a:gd name="T1" fmla="*/ 64 h 167"/>
                  <a:gd name="T2" fmla="*/ 80 w 95"/>
                  <a:gd name="T3" fmla="*/ 19 h 167"/>
                  <a:gd name="T4" fmla="*/ 79 w 95"/>
                  <a:gd name="T5" fmla="*/ 18 h 167"/>
                  <a:gd name="T6" fmla="*/ 56 w 95"/>
                  <a:gd name="T7" fmla="*/ 0 h 167"/>
                  <a:gd name="T8" fmla="*/ 49 w 95"/>
                  <a:gd name="T9" fmla="*/ 0 h 167"/>
                  <a:gd name="T10" fmla="*/ 46 w 95"/>
                  <a:gd name="T11" fmla="*/ 0 h 167"/>
                  <a:gd name="T12" fmla="*/ 39 w 95"/>
                  <a:gd name="T13" fmla="*/ 0 h 167"/>
                  <a:gd name="T14" fmla="*/ 16 w 95"/>
                  <a:gd name="T15" fmla="*/ 18 h 167"/>
                  <a:gd name="T16" fmla="*/ 15 w 95"/>
                  <a:gd name="T17" fmla="*/ 19 h 167"/>
                  <a:gd name="T18" fmla="*/ 1 w 95"/>
                  <a:gd name="T19" fmla="*/ 64 h 167"/>
                  <a:gd name="T20" fmla="*/ 5 w 95"/>
                  <a:gd name="T21" fmla="*/ 73 h 167"/>
                  <a:gd name="T22" fmla="*/ 15 w 95"/>
                  <a:gd name="T23" fmla="*/ 69 h 167"/>
                  <a:gd name="T24" fmla="*/ 28 w 95"/>
                  <a:gd name="T25" fmla="*/ 25 h 167"/>
                  <a:gd name="T26" fmla="*/ 32 w 95"/>
                  <a:gd name="T27" fmla="*/ 25 h 167"/>
                  <a:gd name="T28" fmla="*/ 8 w 95"/>
                  <a:gd name="T29" fmla="*/ 100 h 167"/>
                  <a:gd name="T30" fmla="*/ 27 w 95"/>
                  <a:gd name="T31" fmla="*/ 100 h 167"/>
                  <a:gd name="T32" fmla="*/ 27 w 95"/>
                  <a:gd name="T33" fmla="*/ 158 h 167"/>
                  <a:gd name="T34" fmla="*/ 36 w 95"/>
                  <a:gd name="T35" fmla="*/ 167 h 167"/>
                  <a:gd name="T36" fmla="*/ 44 w 95"/>
                  <a:gd name="T37" fmla="*/ 158 h 167"/>
                  <a:gd name="T38" fmla="*/ 44 w 95"/>
                  <a:gd name="T39" fmla="*/ 100 h 167"/>
                  <a:gd name="T40" fmla="*/ 51 w 95"/>
                  <a:gd name="T41" fmla="*/ 100 h 167"/>
                  <a:gd name="T42" fmla="*/ 51 w 95"/>
                  <a:gd name="T43" fmla="*/ 158 h 167"/>
                  <a:gd name="T44" fmla="*/ 59 w 95"/>
                  <a:gd name="T45" fmla="*/ 167 h 167"/>
                  <a:gd name="T46" fmla="*/ 68 w 95"/>
                  <a:gd name="T47" fmla="*/ 158 h 167"/>
                  <a:gd name="T48" fmla="*/ 68 w 95"/>
                  <a:gd name="T49" fmla="*/ 100 h 167"/>
                  <a:gd name="T50" fmla="*/ 87 w 95"/>
                  <a:gd name="T51" fmla="*/ 100 h 167"/>
                  <a:gd name="T52" fmla="*/ 63 w 95"/>
                  <a:gd name="T53" fmla="*/ 25 h 167"/>
                  <a:gd name="T54" fmla="*/ 67 w 95"/>
                  <a:gd name="T55" fmla="*/ 25 h 167"/>
                  <a:gd name="T56" fmla="*/ 80 w 95"/>
                  <a:gd name="T57" fmla="*/ 69 h 167"/>
                  <a:gd name="T58" fmla="*/ 90 w 95"/>
                  <a:gd name="T59" fmla="*/ 73 h 167"/>
                  <a:gd name="T60" fmla="*/ 94 w 95"/>
                  <a:gd name="T61" fmla="*/ 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5" h="167">
                    <a:moveTo>
                      <a:pt x="94" y="64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19"/>
                      <a:pt x="79" y="18"/>
                      <a:pt x="79" y="18"/>
                    </a:cubicBezTo>
                    <a:cubicBezTo>
                      <a:pt x="74" y="4"/>
                      <a:pt x="61" y="0"/>
                      <a:pt x="56" y="0"/>
                    </a:cubicBezTo>
                    <a:cubicBezTo>
                      <a:pt x="52" y="0"/>
                      <a:pt x="53" y="0"/>
                      <a:pt x="49" y="0"/>
                    </a:cubicBezTo>
                    <a:cubicBezTo>
                      <a:pt x="48" y="0"/>
                      <a:pt x="47" y="0"/>
                      <a:pt x="46" y="0"/>
                    </a:cubicBezTo>
                    <a:cubicBezTo>
                      <a:pt x="42" y="0"/>
                      <a:pt x="43" y="0"/>
                      <a:pt x="39" y="0"/>
                    </a:cubicBezTo>
                    <a:cubicBezTo>
                      <a:pt x="34" y="0"/>
                      <a:pt x="21" y="4"/>
                      <a:pt x="16" y="18"/>
                    </a:cubicBezTo>
                    <a:cubicBezTo>
                      <a:pt x="16" y="18"/>
                      <a:pt x="15" y="19"/>
                      <a:pt x="15" y="19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0" y="68"/>
                      <a:pt x="2" y="72"/>
                      <a:pt x="5" y="73"/>
                    </a:cubicBezTo>
                    <a:cubicBezTo>
                      <a:pt x="9" y="74"/>
                      <a:pt x="13" y="72"/>
                      <a:pt x="15" y="69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8" y="100"/>
                      <a:pt x="8" y="100"/>
                      <a:pt x="8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63"/>
                      <a:pt x="31" y="167"/>
                      <a:pt x="36" y="167"/>
                    </a:cubicBezTo>
                    <a:cubicBezTo>
                      <a:pt x="41" y="167"/>
                      <a:pt x="44" y="163"/>
                      <a:pt x="44" y="158"/>
                    </a:cubicBezTo>
                    <a:cubicBezTo>
                      <a:pt x="44" y="100"/>
                      <a:pt x="44" y="100"/>
                      <a:pt x="44" y="100"/>
                    </a:cubicBezTo>
                    <a:cubicBezTo>
                      <a:pt x="51" y="100"/>
                      <a:pt x="51" y="100"/>
                      <a:pt x="51" y="100"/>
                    </a:cubicBezTo>
                    <a:cubicBezTo>
                      <a:pt x="51" y="158"/>
                      <a:pt x="51" y="158"/>
                      <a:pt x="51" y="158"/>
                    </a:cubicBezTo>
                    <a:cubicBezTo>
                      <a:pt x="51" y="163"/>
                      <a:pt x="54" y="167"/>
                      <a:pt x="59" y="167"/>
                    </a:cubicBezTo>
                    <a:cubicBezTo>
                      <a:pt x="64" y="167"/>
                      <a:pt x="68" y="163"/>
                      <a:pt x="68" y="158"/>
                    </a:cubicBezTo>
                    <a:cubicBezTo>
                      <a:pt x="68" y="100"/>
                      <a:pt x="68" y="100"/>
                      <a:pt x="68" y="100"/>
                    </a:cubicBezTo>
                    <a:cubicBezTo>
                      <a:pt x="87" y="100"/>
                      <a:pt x="87" y="100"/>
                      <a:pt x="87" y="100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80" y="69"/>
                      <a:pt x="80" y="69"/>
                      <a:pt x="80" y="69"/>
                    </a:cubicBezTo>
                    <a:cubicBezTo>
                      <a:pt x="82" y="72"/>
                      <a:pt x="86" y="74"/>
                      <a:pt x="90" y="73"/>
                    </a:cubicBezTo>
                    <a:cubicBezTo>
                      <a:pt x="93" y="72"/>
                      <a:pt x="95" y="68"/>
                      <a:pt x="94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685595"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404040"/>
                  </a:solidFill>
                  <a:latin typeface="Calibri"/>
                  <a:sym typeface="+mn-lt"/>
                </a:endParaRPr>
              </a:p>
            </p:txBody>
          </p:sp>
        </p:grpSp>
        <p:grpSp>
          <p:nvGrpSpPr>
            <p:cNvPr id="75" name="Group 40"/>
            <p:cNvGrpSpPr/>
            <p:nvPr/>
          </p:nvGrpSpPr>
          <p:grpSpPr>
            <a:xfrm flipH="1">
              <a:off x="3059389" y="3829399"/>
              <a:ext cx="159199" cy="342035"/>
              <a:chOff x="5670652" y="1738427"/>
              <a:chExt cx="363539" cy="781050"/>
            </a:xfrm>
            <a:solidFill>
              <a:schemeClr val="accent5"/>
            </a:solidFill>
          </p:grpSpPr>
          <p:sp>
            <p:nvSpPr>
              <p:cNvPr id="91" name="Oval 25"/>
              <p:cNvSpPr>
                <a:spLocks noChangeArrowheads="1"/>
              </p:cNvSpPr>
              <p:nvPr/>
            </p:nvSpPr>
            <p:spPr bwMode="auto">
              <a:xfrm>
                <a:off x="5781760" y="1738427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685595"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404040"/>
                  </a:solidFill>
                  <a:latin typeface="Calibri"/>
                  <a:sym typeface="+mn-lt"/>
                </a:endParaRPr>
              </a:p>
            </p:txBody>
          </p:sp>
          <p:sp>
            <p:nvSpPr>
              <p:cNvPr id="92" name="Freeform 26"/>
              <p:cNvSpPr>
                <a:spLocks/>
              </p:cNvSpPr>
              <p:nvPr/>
            </p:nvSpPr>
            <p:spPr bwMode="auto">
              <a:xfrm>
                <a:off x="5670652" y="1889240"/>
                <a:ext cx="363539" cy="630237"/>
              </a:xfrm>
              <a:custGeom>
                <a:avLst/>
                <a:gdLst>
                  <a:gd name="T0" fmla="*/ 94 w 95"/>
                  <a:gd name="T1" fmla="*/ 64 h 167"/>
                  <a:gd name="T2" fmla="*/ 80 w 95"/>
                  <a:gd name="T3" fmla="*/ 19 h 167"/>
                  <a:gd name="T4" fmla="*/ 79 w 95"/>
                  <a:gd name="T5" fmla="*/ 18 h 167"/>
                  <a:gd name="T6" fmla="*/ 56 w 95"/>
                  <a:gd name="T7" fmla="*/ 0 h 167"/>
                  <a:gd name="T8" fmla="*/ 49 w 95"/>
                  <a:gd name="T9" fmla="*/ 0 h 167"/>
                  <a:gd name="T10" fmla="*/ 46 w 95"/>
                  <a:gd name="T11" fmla="*/ 0 h 167"/>
                  <a:gd name="T12" fmla="*/ 39 w 95"/>
                  <a:gd name="T13" fmla="*/ 0 h 167"/>
                  <a:gd name="T14" fmla="*/ 16 w 95"/>
                  <a:gd name="T15" fmla="*/ 18 h 167"/>
                  <a:gd name="T16" fmla="*/ 15 w 95"/>
                  <a:gd name="T17" fmla="*/ 19 h 167"/>
                  <a:gd name="T18" fmla="*/ 1 w 95"/>
                  <a:gd name="T19" fmla="*/ 64 h 167"/>
                  <a:gd name="T20" fmla="*/ 5 w 95"/>
                  <a:gd name="T21" fmla="*/ 73 h 167"/>
                  <a:gd name="T22" fmla="*/ 15 w 95"/>
                  <a:gd name="T23" fmla="*/ 69 h 167"/>
                  <a:gd name="T24" fmla="*/ 28 w 95"/>
                  <a:gd name="T25" fmla="*/ 25 h 167"/>
                  <a:gd name="T26" fmla="*/ 32 w 95"/>
                  <a:gd name="T27" fmla="*/ 25 h 167"/>
                  <a:gd name="T28" fmla="*/ 8 w 95"/>
                  <a:gd name="T29" fmla="*/ 100 h 167"/>
                  <a:gd name="T30" fmla="*/ 27 w 95"/>
                  <a:gd name="T31" fmla="*/ 100 h 167"/>
                  <a:gd name="T32" fmla="*/ 27 w 95"/>
                  <a:gd name="T33" fmla="*/ 158 h 167"/>
                  <a:gd name="T34" fmla="*/ 36 w 95"/>
                  <a:gd name="T35" fmla="*/ 167 h 167"/>
                  <a:gd name="T36" fmla="*/ 44 w 95"/>
                  <a:gd name="T37" fmla="*/ 158 h 167"/>
                  <a:gd name="T38" fmla="*/ 44 w 95"/>
                  <a:gd name="T39" fmla="*/ 100 h 167"/>
                  <a:gd name="T40" fmla="*/ 51 w 95"/>
                  <a:gd name="T41" fmla="*/ 100 h 167"/>
                  <a:gd name="T42" fmla="*/ 51 w 95"/>
                  <a:gd name="T43" fmla="*/ 158 h 167"/>
                  <a:gd name="T44" fmla="*/ 59 w 95"/>
                  <a:gd name="T45" fmla="*/ 167 h 167"/>
                  <a:gd name="T46" fmla="*/ 68 w 95"/>
                  <a:gd name="T47" fmla="*/ 158 h 167"/>
                  <a:gd name="T48" fmla="*/ 68 w 95"/>
                  <a:gd name="T49" fmla="*/ 100 h 167"/>
                  <a:gd name="T50" fmla="*/ 87 w 95"/>
                  <a:gd name="T51" fmla="*/ 100 h 167"/>
                  <a:gd name="T52" fmla="*/ 63 w 95"/>
                  <a:gd name="T53" fmla="*/ 25 h 167"/>
                  <a:gd name="T54" fmla="*/ 67 w 95"/>
                  <a:gd name="T55" fmla="*/ 25 h 167"/>
                  <a:gd name="T56" fmla="*/ 80 w 95"/>
                  <a:gd name="T57" fmla="*/ 69 h 167"/>
                  <a:gd name="T58" fmla="*/ 90 w 95"/>
                  <a:gd name="T59" fmla="*/ 73 h 167"/>
                  <a:gd name="T60" fmla="*/ 94 w 95"/>
                  <a:gd name="T61" fmla="*/ 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5" h="167">
                    <a:moveTo>
                      <a:pt x="94" y="64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19"/>
                      <a:pt x="79" y="18"/>
                      <a:pt x="79" y="18"/>
                    </a:cubicBezTo>
                    <a:cubicBezTo>
                      <a:pt x="74" y="4"/>
                      <a:pt x="61" y="0"/>
                      <a:pt x="56" y="0"/>
                    </a:cubicBezTo>
                    <a:cubicBezTo>
                      <a:pt x="52" y="0"/>
                      <a:pt x="53" y="0"/>
                      <a:pt x="49" y="0"/>
                    </a:cubicBezTo>
                    <a:cubicBezTo>
                      <a:pt x="48" y="0"/>
                      <a:pt x="47" y="0"/>
                      <a:pt x="46" y="0"/>
                    </a:cubicBezTo>
                    <a:cubicBezTo>
                      <a:pt x="42" y="0"/>
                      <a:pt x="43" y="0"/>
                      <a:pt x="39" y="0"/>
                    </a:cubicBezTo>
                    <a:cubicBezTo>
                      <a:pt x="34" y="0"/>
                      <a:pt x="21" y="4"/>
                      <a:pt x="16" y="18"/>
                    </a:cubicBezTo>
                    <a:cubicBezTo>
                      <a:pt x="16" y="18"/>
                      <a:pt x="15" y="19"/>
                      <a:pt x="15" y="19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0" y="68"/>
                      <a:pt x="2" y="72"/>
                      <a:pt x="5" y="73"/>
                    </a:cubicBezTo>
                    <a:cubicBezTo>
                      <a:pt x="9" y="74"/>
                      <a:pt x="13" y="72"/>
                      <a:pt x="15" y="69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8" y="100"/>
                      <a:pt x="8" y="100"/>
                      <a:pt x="8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63"/>
                      <a:pt x="31" y="167"/>
                      <a:pt x="36" y="167"/>
                    </a:cubicBezTo>
                    <a:cubicBezTo>
                      <a:pt x="41" y="167"/>
                      <a:pt x="44" y="163"/>
                      <a:pt x="44" y="158"/>
                    </a:cubicBezTo>
                    <a:cubicBezTo>
                      <a:pt x="44" y="100"/>
                      <a:pt x="44" y="100"/>
                      <a:pt x="44" y="100"/>
                    </a:cubicBezTo>
                    <a:cubicBezTo>
                      <a:pt x="51" y="100"/>
                      <a:pt x="51" y="100"/>
                      <a:pt x="51" y="100"/>
                    </a:cubicBezTo>
                    <a:cubicBezTo>
                      <a:pt x="51" y="158"/>
                      <a:pt x="51" y="158"/>
                      <a:pt x="51" y="158"/>
                    </a:cubicBezTo>
                    <a:cubicBezTo>
                      <a:pt x="51" y="163"/>
                      <a:pt x="54" y="167"/>
                      <a:pt x="59" y="167"/>
                    </a:cubicBezTo>
                    <a:cubicBezTo>
                      <a:pt x="64" y="167"/>
                      <a:pt x="68" y="163"/>
                      <a:pt x="68" y="158"/>
                    </a:cubicBezTo>
                    <a:cubicBezTo>
                      <a:pt x="68" y="100"/>
                      <a:pt x="68" y="100"/>
                      <a:pt x="68" y="100"/>
                    </a:cubicBezTo>
                    <a:cubicBezTo>
                      <a:pt x="87" y="100"/>
                      <a:pt x="87" y="100"/>
                      <a:pt x="87" y="100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80" y="69"/>
                      <a:pt x="80" y="69"/>
                      <a:pt x="80" y="69"/>
                    </a:cubicBezTo>
                    <a:cubicBezTo>
                      <a:pt x="82" y="72"/>
                      <a:pt x="86" y="74"/>
                      <a:pt x="90" y="73"/>
                    </a:cubicBezTo>
                    <a:cubicBezTo>
                      <a:pt x="93" y="72"/>
                      <a:pt x="95" y="68"/>
                      <a:pt x="94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685595"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404040"/>
                  </a:solidFill>
                  <a:latin typeface="Calibri"/>
                  <a:sym typeface="+mn-lt"/>
                </a:endParaRPr>
              </a:p>
            </p:txBody>
          </p:sp>
        </p:grpSp>
        <p:grpSp>
          <p:nvGrpSpPr>
            <p:cNvPr id="76" name="Group 41"/>
            <p:cNvGrpSpPr/>
            <p:nvPr/>
          </p:nvGrpSpPr>
          <p:grpSpPr>
            <a:xfrm flipH="1">
              <a:off x="2881057" y="3829399"/>
              <a:ext cx="159199" cy="342035"/>
              <a:chOff x="5670652" y="1738427"/>
              <a:chExt cx="363539" cy="781050"/>
            </a:xfrm>
            <a:solidFill>
              <a:schemeClr val="accent5"/>
            </a:solidFill>
          </p:grpSpPr>
          <p:sp>
            <p:nvSpPr>
              <p:cNvPr id="89" name="Oval 25"/>
              <p:cNvSpPr>
                <a:spLocks noChangeArrowheads="1"/>
              </p:cNvSpPr>
              <p:nvPr/>
            </p:nvSpPr>
            <p:spPr bwMode="auto">
              <a:xfrm>
                <a:off x="5781760" y="1738427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685595"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404040"/>
                  </a:solidFill>
                  <a:latin typeface="Calibri"/>
                  <a:sym typeface="+mn-lt"/>
                </a:endParaRPr>
              </a:p>
            </p:txBody>
          </p:sp>
          <p:sp>
            <p:nvSpPr>
              <p:cNvPr id="90" name="Freeform 26"/>
              <p:cNvSpPr>
                <a:spLocks/>
              </p:cNvSpPr>
              <p:nvPr/>
            </p:nvSpPr>
            <p:spPr bwMode="auto">
              <a:xfrm>
                <a:off x="5670652" y="1889240"/>
                <a:ext cx="363539" cy="630237"/>
              </a:xfrm>
              <a:custGeom>
                <a:avLst/>
                <a:gdLst>
                  <a:gd name="T0" fmla="*/ 94 w 95"/>
                  <a:gd name="T1" fmla="*/ 64 h 167"/>
                  <a:gd name="T2" fmla="*/ 80 w 95"/>
                  <a:gd name="T3" fmla="*/ 19 h 167"/>
                  <a:gd name="T4" fmla="*/ 79 w 95"/>
                  <a:gd name="T5" fmla="*/ 18 h 167"/>
                  <a:gd name="T6" fmla="*/ 56 w 95"/>
                  <a:gd name="T7" fmla="*/ 0 h 167"/>
                  <a:gd name="T8" fmla="*/ 49 w 95"/>
                  <a:gd name="T9" fmla="*/ 0 h 167"/>
                  <a:gd name="T10" fmla="*/ 46 w 95"/>
                  <a:gd name="T11" fmla="*/ 0 h 167"/>
                  <a:gd name="T12" fmla="*/ 39 w 95"/>
                  <a:gd name="T13" fmla="*/ 0 h 167"/>
                  <a:gd name="T14" fmla="*/ 16 w 95"/>
                  <a:gd name="T15" fmla="*/ 18 h 167"/>
                  <a:gd name="T16" fmla="*/ 15 w 95"/>
                  <a:gd name="T17" fmla="*/ 19 h 167"/>
                  <a:gd name="T18" fmla="*/ 1 w 95"/>
                  <a:gd name="T19" fmla="*/ 64 h 167"/>
                  <a:gd name="T20" fmla="*/ 5 w 95"/>
                  <a:gd name="T21" fmla="*/ 73 h 167"/>
                  <a:gd name="T22" fmla="*/ 15 w 95"/>
                  <a:gd name="T23" fmla="*/ 69 h 167"/>
                  <a:gd name="T24" fmla="*/ 28 w 95"/>
                  <a:gd name="T25" fmla="*/ 25 h 167"/>
                  <a:gd name="T26" fmla="*/ 32 w 95"/>
                  <a:gd name="T27" fmla="*/ 25 h 167"/>
                  <a:gd name="T28" fmla="*/ 8 w 95"/>
                  <a:gd name="T29" fmla="*/ 100 h 167"/>
                  <a:gd name="T30" fmla="*/ 27 w 95"/>
                  <a:gd name="T31" fmla="*/ 100 h 167"/>
                  <a:gd name="T32" fmla="*/ 27 w 95"/>
                  <a:gd name="T33" fmla="*/ 158 h 167"/>
                  <a:gd name="T34" fmla="*/ 36 w 95"/>
                  <a:gd name="T35" fmla="*/ 167 h 167"/>
                  <a:gd name="T36" fmla="*/ 44 w 95"/>
                  <a:gd name="T37" fmla="*/ 158 h 167"/>
                  <a:gd name="T38" fmla="*/ 44 w 95"/>
                  <a:gd name="T39" fmla="*/ 100 h 167"/>
                  <a:gd name="T40" fmla="*/ 51 w 95"/>
                  <a:gd name="T41" fmla="*/ 100 h 167"/>
                  <a:gd name="T42" fmla="*/ 51 w 95"/>
                  <a:gd name="T43" fmla="*/ 158 h 167"/>
                  <a:gd name="T44" fmla="*/ 59 w 95"/>
                  <a:gd name="T45" fmla="*/ 167 h 167"/>
                  <a:gd name="T46" fmla="*/ 68 w 95"/>
                  <a:gd name="T47" fmla="*/ 158 h 167"/>
                  <a:gd name="T48" fmla="*/ 68 w 95"/>
                  <a:gd name="T49" fmla="*/ 100 h 167"/>
                  <a:gd name="T50" fmla="*/ 87 w 95"/>
                  <a:gd name="T51" fmla="*/ 100 h 167"/>
                  <a:gd name="T52" fmla="*/ 63 w 95"/>
                  <a:gd name="T53" fmla="*/ 25 h 167"/>
                  <a:gd name="T54" fmla="*/ 67 w 95"/>
                  <a:gd name="T55" fmla="*/ 25 h 167"/>
                  <a:gd name="T56" fmla="*/ 80 w 95"/>
                  <a:gd name="T57" fmla="*/ 69 h 167"/>
                  <a:gd name="T58" fmla="*/ 90 w 95"/>
                  <a:gd name="T59" fmla="*/ 73 h 167"/>
                  <a:gd name="T60" fmla="*/ 94 w 95"/>
                  <a:gd name="T61" fmla="*/ 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5" h="167">
                    <a:moveTo>
                      <a:pt x="94" y="64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19"/>
                      <a:pt x="79" y="18"/>
                      <a:pt x="79" y="18"/>
                    </a:cubicBezTo>
                    <a:cubicBezTo>
                      <a:pt x="74" y="4"/>
                      <a:pt x="61" y="0"/>
                      <a:pt x="56" y="0"/>
                    </a:cubicBezTo>
                    <a:cubicBezTo>
                      <a:pt x="52" y="0"/>
                      <a:pt x="53" y="0"/>
                      <a:pt x="49" y="0"/>
                    </a:cubicBezTo>
                    <a:cubicBezTo>
                      <a:pt x="48" y="0"/>
                      <a:pt x="47" y="0"/>
                      <a:pt x="46" y="0"/>
                    </a:cubicBezTo>
                    <a:cubicBezTo>
                      <a:pt x="42" y="0"/>
                      <a:pt x="43" y="0"/>
                      <a:pt x="39" y="0"/>
                    </a:cubicBezTo>
                    <a:cubicBezTo>
                      <a:pt x="34" y="0"/>
                      <a:pt x="21" y="4"/>
                      <a:pt x="16" y="18"/>
                    </a:cubicBezTo>
                    <a:cubicBezTo>
                      <a:pt x="16" y="18"/>
                      <a:pt x="15" y="19"/>
                      <a:pt x="15" y="19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0" y="68"/>
                      <a:pt x="2" y="72"/>
                      <a:pt x="5" y="73"/>
                    </a:cubicBezTo>
                    <a:cubicBezTo>
                      <a:pt x="9" y="74"/>
                      <a:pt x="13" y="72"/>
                      <a:pt x="15" y="69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8" y="100"/>
                      <a:pt x="8" y="100"/>
                      <a:pt x="8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63"/>
                      <a:pt x="31" y="167"/>
                      <a:pt x="36" y="167"/>
                    </a:cubicBezTo>
                    <a:cubicBezTo>
                      <a:pt x="41" y="167"/>
                      <a:pt x="44" y="163"/>
                      <a:pt x="44" y="158"/>
                    </a:cubicBezTo>
                    <a:cubicBezTo>
                      <a:pt x="44" y="100"/>
                      <a:pt x="44" y="100"/>
                      <a:pt x="44" y="100"/>
                    </a:cubicBezTo>
                    <a:cubicBezTo>
                      <a:pt x="51" y="100"/>
                      <a:pt x="51" y="100"/>
                      <a:pt x="51" y="100"/>
                    </a:cubicBezTo>
                    <a:cubicBezTo>
                      <a:pt x="51" y="158"/>
                      <a:pt x="51" y="158"/>
                      <a:pt x="51" y="158"/>
                    </a:cubicBezTo>
                    <a:cubicBezTo>
                      <a:pt x="51" y="163"/>
                      <a:pt x="54" y="167"/>
                      <a:pt x="59" y="167"/>
                    </a:cubicBezTo>
                    <a:cubicBezTo>
                      <a:pt x="64" y="167"/>
                      <a:pt x="68" y="163"/>
                      <a:pt x="68" y="158"/>
                    </a:cubicBezTo>
                    <a:cubicBezTo>
                      <a:pt x="68" y="100"/>
                      <a:pt x="68" y="100"/>
                      <a:pt x="68" y="100"/>
                    </a:cubicBezTo>
                    <a:cubicBezTo>
                      <a:pt x="87" y="100"/>
                      <a:pt x="87" y="100"/>
                      <a:pt x="87" y="100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80" y="69"/>
                      <a:pt x="80" y="69"/>
                      <a:pt x="80" y="69"/>
                    </a:cubicBezTo>
                    <a:cubicBezTo>
                      <a:pt x="82" y="72"/>
                      <a:pt x="86" y="74"/>
                      <a:pt x="90" y="73"/>
                    </a:cubicBezTo>
                    <a:cubicBezTo>
                      <a:pt x="93" y="72"/>
                      <a:pt x="95" y="68"/>
                      <a:pt x="94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685595"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404040"/>
                  </a:solidFill>
                  <a:latin typeface="Calibri"/>
                  <a:sym typeface="+mn-lt"/>
                </a:endParaRPr>
              </a:p>
            </p:txBody>
          </p:sp>
        </p:grpSp>
        <p:grpSp>
          <p:nvGrpSpPr>
            <p:cNvPr id="77" name="Group 42"/>
            <p:cNvGrpSpPr/>
            <p:nvPr/>
          </p:nvGrpSpPr>
          <p:grpSpPr>
            <a:xfrm flipH="1">
              <a:off x="2702723" y="3829399"/>
              <a:ext cx="159199" cy="342035"/>
              <a:chOff x="5670652" y="1738427"/>
              <a:chExt cx="363539" cy="781050"/>
            </a:xfrm>
            <a:solidFill>
              <a:schemeClr val="tx1">
                <a:lumMod val="20000"/>
                <a:lumOff val="80000"/>
              </a:schemeClr>
            </a:solidFill>
          </p:grpSpPr>
          <p:sp>
            <p:nvSpPr>
              <p:cNvPr id="87" name="Oval 25"/>
              <p:cNvSpPr>
                <a:spLocks noChangeArrowheads="1"/>
              </p:cNvSpPr>
              <p:nvPr/>
            </p:nvSpPr>
            <p:spPr bwMode="auto">
              <a:xfrm>
                <a:off x="5781760" y="1738427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685595"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404040"/>
                  </a:solidFill>
                  <a:latin typeface="Calibri"/>
                  <a:sym typeface="+mn-lt"/>
                </a:endParaRPr>
              </a:p>
            </p:txBody>
          </p:sp>
          <p:sp>
            <p:nvSpPr>
              <p:cNvPr id="88" name="Freeform 26"/>
              <p:cNvSpPr>
                <a:spLocks/>
              </p:cNvSpPr>
              <p:nvPr/>
            </p:nvSpPr>
            <p:spPr bwMode="auto">
              <a:xfrm>
                <a:off x="5670652" y="1889240"/>
                <a:ext cx="363539" cy="630237"/>
              </a:xfrm>
              <a:custGeom>
                <a:avLst/>
                <a:gdLst>
                  <a:gd name="T0" fmla="*/ 94 w 95"/>
                  <a:gd name="T1" fmla="*/ 64 h 167"/>
                  <a:gd name="T2" fmla="*/ 80 w 95"/>
                  <a:gd name="T3" fmla="*/ 19 h 167"/>
                  <a:gd name="T4" fmla="*/ 79 w 95"/>
                  <a:gd name="T5" fmla="*/ 18 h 167"/>
                  <a:gd name="T6" fmla="*/ 56 w 95"/>
                  <a:gd name="T7" fmla="*/ 0 h 167"/>
                  <a:gd name="T8" fmla="*/ 49 w 95"/>
                  <a:gd name="T9" fmla="*/ 0 h 167"/>
                  <a:gd name="T10" fmla="*/ 46 w 95"/>
                  <a:gd name="T11" fmla="*/ 0 h 167"/>
                  <a:gd name="T12" fmla="*/ 39 w 95"/>
                  <a:gd name="T13" fmla="*/ 0 h 167"/>
                  <a:gd name="T14" fmla="*/ 16 w 95"/>
                  <a:gd name="T15" fmla="*/ 18 h 167"/>
                  <a:gd name="T16" fmla="*/ 15 w 95"/>
                  <a:gd name="T17" fmla="*/ 19 h 167"/>
                  <a:gd name="T18" fmla="*/ 1 w 95"/>
                  <a:gd name="T19" fmla="*/ 64 h 167"/>
                  <a:gd name="T20" fmla="*/ 5 w 95"/>
                  <a:gd name="T21" fmla="*/ 73 h 167"/>
                  <a:gd name="T22" fmla="*/ 15 w 95"/>
                  <a:gd name="T23" fmla="*/ 69 h 167"/>
                  <a:gd name="T24" fmla="*/ 28 w 95"/>
                  <a:gd name="T25" fmla="*/ 25 h 167"/>
                  <a:gd name="T26" fmla="*/ 32 w 95"/>
                  <a:gd name="T27" fmla="*/ 25 h 167"/>
                  <a:gd name="T28" fmla="*/ 8 w 95"/>
                  <a:gd name="T29" fmla="*/ 100 h 167"/>
                  <a:gd name="T30" fmla="*/ 27 w 95"/>
                  <a:gd name="T31" fmla="*/ 100 h 167"/>
                  <a:gd name="T32" fmla="*/ 27 w 95"/>
                  <a:gd name="T33" fmla="*/ 158 h 167"/>
                  <a:gd name="T34" fmla="*/ 36 w 95"/>
                  <a:gd name="T35" fmla="*/ 167 h 167"/>
                  <a:gd name="T36" fmla="*/ 44 w 95"/>
                  <a:gd name="T37" fmla="*/ 158 h 167"/>
                  <a:gd name="T38" fmla="*/ 44 w 95"/>
                  <a:gd name="T39" fmla="*/ 100 h 167"/>
                  <a:gd name="T40" fmla="*/ 51 w 95"/>
                  <a:gd name="T41" fmla="*/ 100 h 167"/>
                  <a:gd name="T42" fmla="*/ 51 w 95"/>
                  <a:gd name="T43" fmla="*/ 158 h 167"/>
                  <a:gd name="T44" fmla="*/ 59 w 95"/>
                  <a:gd name="T45" fmla="*/ 167 h 167"/>
                  <a:gd name="T46" fmla="*/ 68 w 95"/>
                  <a:gd name="T47" fmla="*/ 158 h 167"/>
                  <a:gd name="T48" fmla="*/ 68 w 95"/>
                  <a:gd name="T49" fmla="*/ 100 h 167"/>
                  <a:gd name="T50" fmla="*/ 87 w 95"/>
                  <a:gd name="T51" fmla="*/ 100 h 167"/>
                  <a:gd name="T52" fmla="*/ 63 w 95"/>
                  <a:gd name="T53" fmla="*/ 25 h 167"/>
                  <a:gd name="T54" fmla="*/ 67 w 95"/>
                  <a:gd name="T55" fmla="*/ 25 h 167"/>
                  <a:gd name="T56" fmla="*/ 80 w 95"/>
                  <a:gd name="T57" fmla="*/ 69 h 167"/>
                  <a:gd name="T58" fmla="*/ 90 w 95"/>
                  <a:gd name="T59" fmla="*/ 73 h 167"/>
                  <a:gd name="T60" fmla="*/ 94 w 95"/>
                  <a:gd name="T61" fmla="*/ 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5" h="167">
                    <a:moveTo>
                      <a:pt x="94" y="64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19"/>
                      <a:pt x="79" y="18"/>
                      <a:pt x="79" y="18"/>
                    </a:cubicBezTo>
                    <a:cubicBezTo>
                      <a:pt x="74" y="4"/>
                      <a:pt x="61" y="0"/>
                      <a:pt x="56" y="0"/>
                    </a:cubicBezTo>
                    <a:cubicBezTo>
                      <a:pt x="52" y="0"/>
                      <a:pt x="53" y="0"/>
                      <a:pt x="49" y="0"/>
                    </a:cubicBezTo>
                    <a:cubicBezTo>
                      <a:pt x="48" y="0"/>
                      <a:pt x="47" y="0"/>
                      <a:pt x="46" y="0"/>
                    </a:cubicBezTo>
                    <a:cubicBezTo>
                      <a:pt x="42" y="0"/>
                      <a:pt x="43" y="0"/>
                      <a:pt x="39" y="0"/>
                    </a:cubicBezTo>
                    <a:cubicBezTo>
                      <a:pt x="34" y="0"/>
                      <a:pt x="21" y="4"/>
                      <a:pt x="16" y="18"/>
                    </a:cubicBezTo>
                    <a:cubicBezTo>
                      <a:pt x="16" y="18"/>
                      <a:pt x="15" y="19"/>
                      <a:pt x="15" y="19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0" y="68"/>
                      <a:pt x="2" y="72"/>
                      <a:pt x="5" y="73"/>
                    </a:cubicBezTo>
                    <a:cubicBezTo>
                      <a:pt x="9" y="74"/>
                      <a:pt x="13" y="72"/>
                      <a:pt x="15" y="69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8" y="100"/>
                      <a:pt x="8" y="100"/>
                      <a:pt x="8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63"/>
                      <a:pt x="31" y="167"/>
                      <a:pt x="36" y="167"/>
                    </a:cubicBezTo>
                    <a:cubicBezTo>
                      <a:pt x="41" y="167"/>
                      <a:pt x="44" y="163"/>
                      <a:pt x="44" y="158"/>
                    </a:cubicBezTo>
                    <a:cubicBezTo>
                      <a:pt x="44" y="100"/>
                      <a:pt x="44" y="100"/>
                      <a:pt x="44" y="100"/>
                    </a:cubicBezTo>
                    <a:cubicBezTo>
                      <a:pt x="51" y="100"/>
                      <a:pt x="51" y="100"/>
                      <a:pt x="51" y="100"/>
                    </a:cubicBezTo>
                    <a:cubicBezTo>
                      <a:pt x="51" y="158"/>
                      <a:pt x="51" y="158"/>
                      <a:pt x="51" y="158"/>
                    </a:cubicBezTo>
                    <a:cubicBezTo>
                      <a:pt x="51" y="163"/>
                      <a:pt x="54" y="167"/>
                      <a:pt x="59" y="167"/>
                    </a:cubicBezTo>
                    <a:cubicBezTo>
                      <a:pt x="64" y="167"/>
                      <a:pt x="68" y="163"/>
                      <a:pt x="68" y="158"/>
                    </a:cubicBezTo>
                    <a:cubicBezTo>
                      <a:pt x="68" y="100"/>
                      <a:pt x="68" y="100"/>
                      <a:pt x="68" y="100"/>
                    </a:cubicBezTo>
                    <a:cubicBezTo>
                      <a:pt x="87" y="100"/>
                      <a:pt x="87" y="100"/>
                      <a:pt x="87" y="100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80" y="69"/>
                      <a:pt x="80" y="69"/>
                      <a:pt x="80" y="69"/>
                    </a:cubicBezTo>
                    <a:cubicBezTo>
                      <a:pt x="82" y="72"/>
                      <a:pt x="86" y="74"/>
                      <a:pt x="90" y="73"/>
                    </a:cubicBezTo>
                    <a:cubicBezTo>
                      <a:pt x="93" y="72"/>
                      <a:pt x="95" y="68"/>
                      <a:pt x="94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685595"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404040"/>
                  </a:solidFill>
                  <a:latin typeface="Calibri"/>
                  <a:sym typeface="+mn-lt"/>
                </a:endParaRPr>
              </a:p>
            </p:txBody>
          </p:sp>
        </p:grpSp>
        <p:grpSp>
          <p:nvGrpSpPr>
            <p:cNvPr id="78" name="Group 43"/>
            <p:cNvGrpSpPr/>
            <p:nvPr/>
          </p:nvGrpSpPr>
          <p:grpSpPr>
            <a:xfrm flipH="1">
              <a:off x="2524390" y="3829399"/>
              <a:ext cx="159199" cy="342035"/>
              <a:chOff x="5670652" y="1738427"/>
              <a:chExt cx="363539" cy="781050"/>
            </a:xfrm>
            <a:solidFill>
              <a:schemeClr val="tx1">
                <a:lumMod val="20000"/>
                <a:lumOff val="80000"/>
              </a:schemeClr>
            </a:solidFill>
          </p:grpSpPr>
          <p:sp>
            <p:nvSpPr>
              <p:cNvPr id="85" name="Oval 25"/>
              <p:cNvSpPr>
                <a:spLocks noChangeArrowheads="1"/>
              </p:cNvSpPr>
              <p:nvPr/>
            </p:nvSpPr>
            <p:spPr bwMode="auto">
              <a:xfrm>
                <a:off x="5781760" y="1738427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685595"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404040"/>
                  </a:solidFill>
                  <a:latin typeface="Calibri"/>
                  <a:sym typeface="+mn-lt"/>
                </a:endParaRPr>
              </a:p>
            </p:txBody>
          </p:sp>
          <p:sp>
            <p:nvSpPr>
              <p:cNvPr id="86" name="Freeform 26"/>
              <p:cNvSpPr>
                <a:spLocks/>
              </p:cNvSpPr>
              <p:nvPr/>
            </p:nvSpPr>
            <p:spPr bwMode="auto">
              <a:xfrm>
                <a:off x="5670652" y="1889240"/>
                <a:ext cx="363539" cy="630237"/>
              </a:xfrm>
              <a:custGeom>
                <a:avLst/>
                <a:gdLst>
                  <a:gd name="T0" fmla="*/ 94 w 95"/>
                  <a:gd name="T1" fmla="*/ 64 h 167"/>
                  <a:gd name="T2" fmla="*/ 80 w 95"/>
                  <a:gd name="T3" fmla="*/ 19 h 167"/>
                  <a:gd name="T4" fmla="*/ 79 w 95"/>
                  <a:gd name="T5" fmla="*/ 18 h 167"/>
                  <a:gd name="T6" fmla="*/ 56 w 95"/>
                  <a:gd name="T7" fmla="*/ 0 h 167"/>
                  <a:gd name="T8" fmla="*/ 49 w 95"/>
                  <a:gd name="T9" fmla="*/ 0 h 167"/>
                  <a:gd name="T10" fmla="*/ 46 w 95"/>
                  <a:gd name="T11" fmla="*/ 0 h 167"/>
                  <a:gd name="T12" fmla="*/ 39 w 95"/>
                  <a:gd name="T13" fmla="*/ 0 h 167"/>
                  <a:gd name="T14" fmla="*/ 16 w 95"/>
                  <a:gd name="T15" fmla="*/ 18 h 167"/>
                  <a:gd name="T16" fmla="*/ 15 w 95"/>
                  <a:gd name="T17" fmla="*/ 19 h 167"/>
                  <a:gd name="T18" fmla="*/ 1 w 95"/>
                  <a:gd name="T19" fmla="*/ 64 h 167"/>
                  <a:gd name="T20" fmla="*/ 5 w 95"/>
                  <a:gd name="T21" fmla="*/ 73 h 167"/>
                  <a:gd name="T22" fmla="*/ 15 w 95"/>
                  <a:gd name="T23" fmla="*/ 69 h 167"/>
                  <a:gd name="T24" fmla="*/ 28 w 95"/>
                  <a:gd name="T25" fmla="*/ 25 h 167"/>
                  <a:gd name="T26" fmla="*/ 32 w 95"/>
                  <a:gd name="T27" fmla="*/ 25 h 167"/>
                  <a:gd name="T28" fmla="*/ 8 w 95"/>
                  <a:gd name="T29" fmla="*/ 100 h 167"/>
                  <a:gd name="T30" fmla="*/ 27 w 95"/>
                  <a:gd name="T31" fmla="*/ 100 h 167"/>
                  <a:gd name="T32" fmla="*/ 27 w 95"/>
                  <a:gd name="T33" fmla="*/ 158 h 167"/>
                  <a:gd name="T34" fmla="*/ 36 w 95"/>
                  <a:gd name="T35" fmla="*/ 167 h 167"/>
                  <a:gd name="T36" fmla="*/ 44 w 95"/>
                  <a:gd name="T37" fmla="*/ 158 h 167"/>
                  <a:gd name="T38" fmla="*/ 44 w 95"/>
                  <a:gd name="T39" fmla="*/ 100 h 167"/>
                  <a:gd name="T40" fmla="*/ 51 w 95"/>
                  <a:gd name="T41" fmla="*/ 100 h 167"/>
                  <a:gd name="T42" fmla="*/ 51 w 95"/>
                  <a:gd name="T43" fmla="*/ 158 h 167"/>
                  <a:gd name="T44" fmla="*/ 59 w 95"/>
                  <a:gd name="T45" fmla="*/ 167 h 167"/>
                  <a:gd name="T46" fmla="*/ 68 w 95"/>
                  <a:gd name="T47" fmla="*/ 158 h 167"/>
                  <a:gd name="T48" fmla="*/ 68 w 95"/>
                  <a:gd name="T49" fmla="*/ 100 h 167"/>
                  <a:gd name="T50" fmla="*/ 87 w 95"/>
                  <a:gd name="T51" fmla="*/ 100 h 167"/>
                  <a:gd name="T52" fmla="*/ 63 w 95"/>
                  <a:gd name="T53" fmla="*/ 25 h 167"/>
                  <a:gd name="T54" fmla="*/ 67 w 95"/>
                  <a:gd name="T55" fmla="*/ 25 h 167"/>
                  <a:gd name="T56" fmla="*/ 80 w 95"/>
                  <a:gd name="T57" fmla="*/ 69 h 167"/>
                  <a:gd name="T58" fmla="*/ 90 w 95"/>
                  <a:gd name="T59" fmla="*/ 73 h 167"/>
                  <a:gd name="T60" fmla="*/ 94 w 95"/>
                  <a:gd name="T61" fmla="*/ 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5" h="167">
                    <a:moveTo>
                      <a:pt x="94" y="64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19"/>
                      <a:pt x="79" y="18"/>
                      <a:pt x="79" y="18"/>
                    </a:cubicBezTo>
                    <a:cubicBezTo>
                      <a:pt x="74" y="4"/>
                      <a:pt x="61" y="0"/>
                      <a:pt x="56" y="0"/>
                    </a:cubicBezTo>
                    <a:cubicBezTo>
                      <a:pt x="52" y="0"/>
                      <a:pt x="53" y="0"/>
                      <a:pt x="49" y="0"/>
                    </a:cubicBezTo>
                    <a:cubicBezTo>
                      <a:pt x="48" y="0"/>
                      <a:pt x="47" y="0"/>
                      <a:pt x="46" y="0"/>
                    </a:cubicBezTo>
                    <a:cubicBezTo>
                      <a:pt x="42" y="0"/>
                      <a:pt x="43" y="0"/>
                      <a:pt x="39" y="0"/>
                    </a:cubicBezTo>
                    <a:cubicBezTo>
                      <a:pt x="34" y="0"/>
                      <a:pt x="21" y="4"/>
                      <a:pt x="16" y="18"/>
                    </a:cubicBezTo>
                    <a:cubicBezTo>
                      <a:pt x="16" y="18"/>
                      <a:pt x="15" y="19"/>
                      <a:pt x="15" y="19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0" y="68"/>
                      <a:pt x="2" y="72"/>
                      <a:pt x="5" y="73"/>
                    </a:cubicBezTo>
                    <a:cubicBezTo>
                      <a:pt x="9" y="74"/>
                      <a:pt x="13" y="72"/>
                      <a:pt x="15" y="69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8" y="100"/>
                      <a:pt x="8" y="100"/>
                      <a:pt x="8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63"/>
                      <a:pt x="31" y="167"/>
                      <a:pt x="36" y="167"/>
                    </a:cubicBezTo>
                    <a:cubicBezTo>
                      <a:pt x="41" y="167"/>
                      <a:pt x="44" y="163"/>
                      <a:pt x="44" y="158"/>
                    </a:cubicBezTo>
                    <a:cubicBezTo>
                      <a:pt x="44" y="100"/>
                      <a:pt x="44" y="100"/>
                      <a:pt x="44" y="100"/>
                    </a:cubicBezTo>
                    <a:cubicBezTo>
                      <a:pt x="51" y="100"/>
                      <a:pt x="51" y="100"/>
                      <a:pt x="51" y="100"/>
                    </a:cubicBezTo>
                    <a:cubicBezTo>
                      <a:pt x="51" y="158"/>
                      <a:pt x="51" y="158"/>
                      <a:pt x="51" y="158"/>
                    </a:cubicBezTo>
                    <a:cubicBezTo>
                      <a:pt x="51" y="163"/>
                      <a:pt x="54" y="167"/>
                      <a:pt x="59" y="167"/>
                    </a:cubicBezTo>
                    <a:cubicBezTo>
                      <a:pt x="64" y="167"/>
                      <a:pt x="68" y="163"/>
                      <a:pt x="68" y="158"/>
                    </a:cubicBezTo>
                    <a:cubicBezTo>
                      <a:pt x="68" y="100"/>
                      <a:pt x="68" y="100"/>
                      <a:pt x="68" y="100"/>
                    </a:cubicBezTo>
                    <a:cubicBezTo>
                      <a:pt x="87" y="100"/>
                      <a:pt x="87" y="100"/>
                      <a:pt x="87" y="100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80" y="69"/>
                      <a:pt x="80" y="69"/>
                      <a:pt x="80" y="69"/>
                    </a:cubicBezTo>
                    <a:cubicBezTo>
                      <a:pt x="82" y="72"/>
                      <a:pt x="86" y="74"/>
                      <a:pt x="90" y="73"/>
                    </a:cubicBezTo>
                    <a:cubicBezTo>
                      <a:pt x="93" y="72"/>
                      <a:pt x="95" y="68"/>
                      <a:pt x="94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685595"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404040"/>
                  </a:solidFill>
                  <a:latin typeface="Calibri"/>
                  <a:sym typeface="+mn-lt"/>
                </a:endParaRPr>
              </a:p>
            </p:txBody>
          </p:sp>
        </p:grpSp>
        <p:grpSp>
          <p:nvGrpSpPr>
            <p:cNvPr id="79" name="Group 44"/>
            <p:cNvGrpSpPr/>
            <p:nvPr/>
          </p:nvGrpSpPr>
          <p:grpSpPr>
            <a:xfrm flipH="1">
              <a:off x="2339528" y="3829399"/>
              <a:ext cx="159199" cy="342035"/>
              <a:chOff x="5670652" y="1738427"/>
              <a:chExt cx="363539" cy="781050"/>
            </a:xfrm>
            <a:solidFill>
              <a:schemeClr val="tx1">
                <a:lumMod val="20000"/>
                <a:lumOff val="80000"/>
              </a:schemeClr>
            </a:solidFill>
          </p:grpSpPr>
          <p:sp>
            <p:nvSpPr>
              <p:cNvPr id="83" name="Oval 25"/>
              <p:cNvSpPr>
                <a:spLocks noChangeArrowheads="1"/>
              </p:cNvSpPr>
              <p:nvPr/>
            </p:nvSpPr>
            <p:spPr bwMode="auto">
              <a:xfrm>
                <a:off x="5781760" y="1738427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685595"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404040"/>
                  </a:solidFill>
                  <a:latin typeface="Calibri"/>
                  <a:sym typeface="+mn-lt"/>
                </a:endParaRPr>
              </a:p>
            </p:txBody>
          </p:sp>
          <p:sp>
            <p:nvSpPr>
              <p:cNvPr id="84" name="Freeform 26"/>
              <p:cNvSpPr>
                <a:spLocks/>
              </p:cNvSpPr>
              <p:nvPr/>
            </p:nvSpPr>
            <p:spPr bwMode="auto">
              <a:xfrm>
                <a:off x="5670652" y="1889240"/>
                <a:ext cx="363539" cy="630237"/>
              </a:xfrm>
              <a:custGeom>
                <a:avLst/>
                <a:gdLst>
                  <a:gd name="T0" fmla="*/ 94 w 95"/>
                  <a:gd name="T1" fmla="*/ 64 h 167"/>
                  <a:gd name="T2" fmla="*/ 80 w 95"/>
                  <a:gd name="T3" fmla="*/ 19 h 167"/>
                  <a:gd name="T4" fmla="*/ 79 w 95"/>
                  <a:gd name="T5" fmla="*/ 18 h 167"/>
                  <a:gd name="T6" fmla="*/ 56 w 95"/>
                  <a:gd name="T7" fmla="*/ 0 h 167"/>
                  <a:gd name="T8" fmla="*/ 49 w 95"/>
                  <a:gd name="T9" fmla="*/ 0 h 167"/>
                  <a:gd name="T10" fmla="*/ 46 w 95"/>
                  <a:gd name="T11" fmla="*/ 0 h 167"/>
                  <a:gd name="T12" fmla="*/ 39 w 95"/>
                  <a:gd name="T13" fmla="*/ 0 h 167"/>
                  <a:gd name="T14" fmla="*/ 16 w 95"/>
                  <a:gd name="T15" fmla="*/ 18 h 167"/>
                  <a:gd name="T16" fmla="*/ 15 w 95"/>
                  <a:gd name="T17" fmla="*/ 19 h 167"/>
                  <a:gd name="T18" fmla="*/ 1 w 95"/>
                  <a:gd name="T19" fmla="*/ 64 h 167"/>
                  <a:gd name="T20" fmla="*/ 5 w 95"/>
                  <a:gd name="T21" fmla="*/ 73 h 167"/>
                  <a:gd name="T22" fmla="*/ 15 w 95"/>
                  <a:gd name="T23" fmla="*/ 69 h 167"/>
                  <a:gd name="T24" fmla="*/ 28 w 95"/>
                  <a:gd name="T25" fmla="*/ 25 h 167"/>
                  <a:gd name="T26" fmla="*/ 32 w 95"/>
                  <a:gd name="T27" fmla="*/ 25 h 167"/>
                  <a:gd name="T28" fmla="*/ 8 w 95"/>
                  <a:gd name="T29" fmla="*/ 100 h 167"/>
                  <a:gd name="T30" fmla="*/ 27 w 95"/>
                  <a:gd name="T31" fmla="*/ 100 h 167"/>
                  <a:gd name="T32" fmla="*/ 27 w 95"/>
                  <a:gd name="T33" fmla="*/ 158 h 167"/>
                  <a:gd name="T34" fmla="*/ 36 w 95"/>
                  <a:gd name="T35" fmla="*/ 167 h 167"/>
                  <a:gd name="T36" fmla="*/ 44 w 95"/>
                  <a:gd name="T37" fmla="*/ 158 h 167"/>
                  <a:gd name="T38" fmla="*/ 44 w 95"/>
                  <a:gd name="T39" fmla="*/ 100 h 167"/>
                  <a:gd name="T40" fmla="*/ 51 w 95"/>
                  <a:gd name="T41" fmla="*/ 100 h 167"/>
                  <a:gd name="T42" fmla="*/ 51 w 95"/>
                  <a:gd name="T43" fmla="*/ 158 h 167"/>
                  <a:gd name="T44" fmla="*/ 59 w 95"/>
                  <a:gd name="T45" fmla="*/ 167 h 167"/>
                  <a:gd name="T46" fmla="*/ 68 w 95"/>
                  <a:gd name="T47" fmla="*/ 158 h 167"/>
                  <a:gd name="T48" fmla="*/ 68 w 95"/>
                  <a:gd name="T49" fmla="*/ 100 h 167"/>
                  <a:gd name="T50" fmla="*/ 87 w 95"/>
                  <a:gd name="T51" fmla="*/ 100 h 167"/>
                  <a:gd name="T52" fmla="*/ 63 w 95"/>
                  <a:gd name="T53" fmla="*/ 25 h 167"/>
                  <a:gd name="T54" fmla="*/ 67 w 95"/>
                  <a:gd name="T55" fmla="*/ 25 h 167"/>
                  <a:gd name="T56" fmla="*/ 80 w 95"/>
                  <a:gd name="T57" fmla="*/ 69 h 167"/>
                  <a:gd name="T58" fmla="*/ 90 w 95"/>
                  <a:gd name="T59" fmla="*/ 73 h 167"/>
                  <a:gd name="T60" fmla="*/ 94 w 95"/>
                  <a:gd name="T61" fmla="*/ 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5" h="167">
                    <a:moveTo>
                      <a:pt x="94" y="64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19"/>
                      <a:pt x="79" y="18"/>
                      <a:pt x="79" y="18"/>
                    </a:cubicBezTo>
                    <a:cubicBezTo>
                      <a:pt x="74" y="4"/>
                      <a:pt x="61" y="0"/>
                      <a:pt x="56" y="0"/>
                    </a:cubicBezTo>
                    <a:cubicBezTo>
                      <a:pt x="52" y="0"/>
                      <a:pt x="53" y="0"/>
                      <a:pt x="49" y="0"/>
                    </a:cubicBezTo>
                    <a:cubicBezTo>
                      <a:pt x="48" y="0"/>
                      <a:pt x="47" y="0"/>
                      <a:pt x="46" y="0"/>
                    </a:cubicBezTo>
                    <a:cubicBezTo>
                      <a:pt x="42" y="0"/>
                      <a:pt x="43" y="0"/>
                      <a:pt x="39" y="0"/>
                    </a:cubicBezTo>
                    <a:cubicBezTo>
                      <a:pt x="34" y="0"/>
                      <a:pt x="21" y="4"/>
                      <a:pt x="16" y="18"/>
                    </a:cubicBezTo>
                    <a:cubicBezTo>
                      <a:pt x="16" y="18"/>
                      <a:pt x="15" y="19"/>
                      <a:pt x="15" y="19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0" y="68"/>
                      <a:pt x="2" y="72"/>
                      <a:pt x="5" y="73"/>
                    </a:cubicBezTo>
                    <a:cubicBezTo>
                      <a:pt x="9" y="74"/>
                      <a:pt x="13" y="72"/>
                      <a:pt x="15" y="69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8" y="100"/>
                      <a:pt x="8" y="100"/>
                      <a:pt x="8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63"/>
                      <a:pt x="31" y="167"/>
                      <a:pt x="36" y="167"/>
                    </a:cubicBezTo>
                    <a:cubicBezTo>
                      <a:pt x="41" y="167"/>
                      <a:pt x="44" y="163"/>
                      <a:pt x="44" y="158"/>
                    </a:cubicBezTo>
                    <a:cubicBezTo>
                      <a:pt x="44" y="100"/>
                      <a:pt x="44" y="100"/>
                      <a:pt x="44" y="100"/>
                    </a:cubicBezTo>
                    <a:cubicBezTo>
                      <a:pt x="51" y="100"/>
                      <a:pt x="51" y="100"/>
                      <a:pt x="51" y="100"/>
                    </a:cubicBezTo>
                    <a:cubicBezTo>
                      <a:pt x="51" y="158"/>
                      <a:pt x="51" y="158"/>
                      <a:pt x="51" y="158"/>
                    </a:cubicBezTo>
                    <a:cubicBezTo>
                      <a:pt x="51" y="163"/>
                      <a:pt x="54" y="167"/>
                      <a:pt x="59" y="167"/>
                    </a:cubicBezTo>
                    <a:cubicBezTo>
                      <a:pt x="64" y="167"/>
                      <a:pt x="68" y="163"/>
                      <a:pt x="68" y="158"/>
                    </a:cubicBezTo>
                    <a:cubicBezTo>
                      <a:pt x="68" y="100"/>
                      <a:pt x="68" y="100"/>
                      <a:pt x="68" y="100"/>
                    </a:cubicBezTo>
                    <a:cubicBezTo>
                      <a:pt x="87" y="100"/>
                      <a:pt x="87" y="100"/>
                      <a:pt x="87" y="100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80" y="69"/>
                      <a:pt x="80" y="69"/>
                      <a:pt x="80" y="69"/>
                    </a:cubicBezTo>
                    <a:cubicBezTo>
                      <a:pt x="82" y="72"/>
                      <a:pt x="86" y="74"/>
                      <a:pt x="90" y="73"/>
                    </a:cubicBezTo>
                    <a:cubicBezTo>
                      <a:pt x="93" y="72"/>
                      <a:pt x="95" y="68"/>
                      <a:pt x="94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685595"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404040"/>
                  </a:solidFill>
                  <a:latin typeface="Calibri"/>
                  <a:sym typeface="+mn-lt"/>
                </a:endParaRPr>
              </a:p>
            </p:txBody>
          </p:sp>
        </p:grpSp>
        <p:grpSp>
          <p:nvGrpSpPr>
            <p:cNvPr id="80" name="Group 45"/>
            <p:cNvGrpSpPr/>
            <p:nvPr/>
          </p:nvGrpSpPr>
          <p:grpSpPr>
            <a:xfrm flipH="1">
              <a:off x="2161195" y="3829399"/>
              <a:ext cx="159199" cy="342035"/>
              <a:chOff x="5670652" y="1738427"/>
              <a:chExt cx="363539" cy="781050"/>
            </a:xfrm>
            <a:solidFill>
              <a:schemeClr val="tx1">
                <a:lumMod val="20000"/>
                <a:lumOff val="80000"/>
              </a:schemeClr>
            </a:solidFill>
          </p:grpSpPr>
          <p:sp>
            <p:nvSpPr>
              <p:cNvPr id="81" name="Oval 25"/>
              <p:cNvSpPr>
                <a:spLocks noChangeArrowheads="1"/>
              </p:cNvSpPr>
              <p:nvPr/>
            </p:nvSpPr>
            <p:spPr bwMode="auto">
              <a:xfrm>
                <a:off x="5781760" y="1738427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685595"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404040"/>
                  </a:solidFill>
                  <a:latin typeface="Calibri"/>
                  <a:sym typeface="+mn-lt"/>
                </a:endParaRPr>
              </a:p>
            </p:txBody>
          </p:sp>
          <p:sp>
            <p:nvSpPr>
              <p:cNvPr id="82" name="Freeform 26"/>
              <p:cNvSpPr>
                <a:spLocks/>
              </p:cNvSpPr>
              <p:nvPr/>
            </p:nvSpPr>
            <p:spPr bwMode="auto">
              <a:xfrm>
                <a:off x="5670652" y="1889240"/>
                <a:ext cx="363539" cy="630237"/>
              </a:xfrm>
              <a:custGeom>
                <a:avLst/>
                <a:gdLst>
                  <a:gd name="T0" fmla="*/ 94 w 95"/>
                  <a:gd name="T1" fmla="*/ 64 h 167"/>
                  <a:gd name="T2" fmla="*/ 80 w 95"/>
                  <a:gd name="T3" fmla="*/ 19 h 167"/>
                  <a:gd name="T4" fmla="*/ 79 w 95"/>
                  <a:gd name="T5" fmla="*/ 18 h 167"/>
                  <a:gd name="T6" fmla="*/ 56 w 95"/>
                  <a:gd name="T7" fmla="*/ 0 h 167"/>
                  <a:gd name="T8" fmla="*/ 49 w 95"/>
                  <a:gd name="T9" fmla="*/ 0 h 167"/>
                  <a:gd name="T10" fmla="*/ 46 w 95"/>
                  <a:gd name="T11" fmla="*/ 0 h 167"/>
                  <a:gd name="T12" fmla="*/ 39 w 95"/>
                  <a:gd name="T13" fmla="*/ 0 h 167"/>
                  <a:gd name="T14" fmla="*/ 16 w 95"/>
                  <a:gd name="T15" fmla="*/ 18 h 167"/>
                  <a:gd name="T16" fmla="*/ 15 w 95"/>
                  <a:gd name="T17" fmla="*/ 19 h 167"/>
                  <a:gd name="T18" fmla="*/ 1 w 95"/>
                  <a:gd name="T19" fmla="*/ 64 h 167"/>
                  <a:gd name="T20" fmla="*/ 5 w 95"/>
                  <a:gd name="T21" fmla="*/ 73 h 167"/>
                  <a:gd name="T22" fmla="*/ 15 w 95"/>
                  <a:gd name="T23" fmla="*/ 69 h 167"/>
                  <a:gd name="T24" fmla="*/ 28 w 95"/>
                  <a:gd name="T25" fmla="*/ 25 h 167"/>
                  <a:gd name="T26" fmla="*/ 32 w 95"/>
                  <a:gd name="T27" fmla="*/ 25 h 167"/>
                  <a:gd name="T28" fmla="*/ 8 w 95"/>
                  <a:gd name="T29" fmla="*/ 100 h 167"/>
                  <a:gd name="T30" fmla="*/ 27 w 95"/>
                  <a:gd name="T31" fmla="*/ 100 h 167"/>
                  <a:gd name="T32" fmla="*/ 27 w 95"/>
                  <a:gd name="T33" fmla="*/ 158 h 167"/>
                  <a:gd name="T34" fmla="*/ 36 w 95"/>
                  <a:gd name="T35" fmla="*/ 167 h 167"/>
                  <a:gd name="T36" fmla="*/ 44 w 95"/>
                  <a:gd name="T37" fmla="*/ 158 h 167"/>
                  <a:gd name="T38" fmla="*/ 44 w 95"/>
                  <a:gd name="T39" fmla="*/ 100 h 167"/>
                  <a:gd name="T40" fmla="*/ 51 w 95"/>
                  <a:gd name="T41" fmla="*/ 100 h 167"/>
                  <a:gd name="T42" fmla="*/ 51 w 95"/>
                  <a:gd name="T43" fmla="*/ 158 h 167"/>
                  <a:gd name="T44" fmla="*/ 59 w 95"/>
                  <a:gd name="T45" fmla="*/ 167 h 167"/>
                  <a:gd name="T46" fmla="*/ 68 w 95"/>
                  <a:gd name="T47" fmla="*/ 158 h 167"/>
                  <a:gd name="T48" fmla="*/ 68 w 95"/>
                  <a:gd name="T49" fmla="*/ 100 h 167"/>
                  <a:gd name="T50" fmla="*/ 87 w 95"/>
                  <a:gd name="T51" fmla="*/ 100 h 167"/>
                  <a:gd name="T52" fmla="*/ 63 w 95"/>
                  <a:gd name="T53" fmla="*/ 25 h 167"/>
                  <a:gd name="T54" fmla="*/ 67 w 95"/>
                  <a:gd name="T55" fmla="*/ 25 h 167"/>
                  <a:gd name="T56" fmla="*/ 80 w 95"/>
                  <a:gd name="T57" fmla="*/ 69 h 167"/>
                  <a:gd name="T58" fmla="*/ 90 w 95"/>
                  <a:gd name="T59" fmla="*/ 73 h 167"/>
                  <a:gd name="T60" fmla="*/ 94 w 95"/>
                  <a:gd name="T61" fmla="*/ 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5" h="167">
                    <a:moveTo>
                      <a:pt x="94" y="64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19"/>
                      <a:pt x="79" y="18"/>
                      <a:pt x="79" y="18"/>
                    </a:cubicBezTo>
                    <a:cubicBezTo>
                      <a:pt x="74" y="4"/>
                      <a:pt x="61" y="0"/>
                      <a:pt x="56" y="0"/>
                    </a:cubicBezTo>
                    <a:cubicBezTo>
                      <a:pt x="52" y="0"/>
                      <a:pt x="53" y="0"/>
                      <a:pt x="49" y="0"/>
                    </a:cubicBezTo>
                    <a:cubicBezTo>
                      <a:pt x="48" y="0"/>
                      <a:pt x="47" y="0"/>
                      <a:pt x="46" y="0"/>
                    </a:cubicBezTo>
                    <a:cubicBezTo>
                      <a:pt x="42" y="0"/>
                      <a:pt x="43" y="0"/>
                      <a:pt x="39" y="0"/>
                    </a:cubicBezTo>
                    <a:cubicBezTo>
                      <a:pt x="34" y="0"/>
                      <a:pt x="21" y="4"/>
                      <a:pt x="16" y="18"/>
                    </a:cubicBezTo>
                    <a:cubicBezTo>
                      <a:pt x="16" y="18"/>
                      <a:pt x="15" y="19"/>
                      <a:pt x="15" y="19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0" y="68"/>
                      <a:pt x="2" y="72"/>
                      <a:pt x="5" y="73"/>
                    </a:cubicBezTo>
                    <a:cubicBezTo>
                      <a:pt x="9" y="74"/>
                      <a:pt x="13" y="72"/>
                      <a:pt x="15" y="69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8" y="100"/>
                      <a:pt x="8" y="100"/>
                      <a:pt x="8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63"/>
                      <a:pt x="31" y="167"/>
                      <a:pt x="36" y="167"/>
                    </a:cubicBezTo>
                    <a:cubicBezTo>
                      <a:pt x="41" y="167"/>
                      <a:pt x="44" y="163"/>
                      <a:pt x="44" y="158"/>
                    </a:cubicBezTo>
                    <a:cubicBezTo>
                      <a:pt x="44" y="100"/>
                      <a:pt x="44" y="100"/>
                      <a:pt x="44" y="100"/>
                    </a:cubicBezTo>
                    <a:cubicBezTo>
                      <a:pt x="51" y="100"/>
                      <a:pt x="51" y="100"/>
                      <a:pt x="51" y="100"/>
                    </a:cubicBezTo>
                    <a:cubicBezTo>
                      <a:pt x="51" y="158"/>
                      <a:pt x="51" y="158"/>
                      <a:pt x="51" y="158"/>
                    </a:cubicBezTo>
                    <a:cubicBezTo>
                      <a:pt x="51" y="163"/>
                      <a:pt x="54" y="167"/>
                      <a:pt x="59" y="167"/>
                    </a:cubicBezTo>
                    <a:cubicBezTo>
                      <a:pt x="64" y="167"/>
                      <a:pt x="68" y="163"/>
                      <a:pt x="68" y="158"/>
                    </a:cubicBezTo>
                    <a:cubicBezTo>
                      <a:pt x="68" y="100"/>
                      <a:pt x="68" y="100"/>
                      <a:pt x="68" y="100"/>
                    </a:cubicBezTo>
                    <a:cubicBezTo>
                      <a:pt x="87" y="100"/>
                      <a:pt x="87" y="100"/>
                      <a:pt x="87" y="100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80" y="69"/>
                      <a:pt x="80" y="69"/>
                      <a:pt x="80" y="69"/>
                    </a:cubicBezTo>
                    <a:cubicBezTo>
                      <a:pt x="82" y="72"/>
                      <a:pt x="86" y="74"/>
                      <a:pt x="90" y="73"/>
                    </a:cubicBezTo>
                    <a:cubicBezTo>
                      <a:pt x="93" y="72"/>
                      <a:pt x="95" y="68"/>
                      <a:pt x="94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685595"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404040"/>
                  </a:solidFill>
                  <a:latin typeface="Calibri"/>
                  <a:sym typeface="+mn-lt"/>
                </a:endParaRPr>
              </a:p>
            </p:txBody>
          </p:sp>
        </p:grpSp>
      </p:grpSp>
      <p:sp>
        <p:nvSpPr>
          <p:cNvPr id="53" name="Freeform 5"/>
          <p:cNvSpPr>
            <a:spLocks/>
          </p:cNvSpPr>
          <p:nvPr/>
        </p:nvSpPr>
        <p:spPr bwMode="auto">
          <a:xfrm>
            <a:off x="910791" y="942684"/>
            <a:ext cx="512454" cy="1590647"/>
          </a:xfrm>
          <a:custGeom>
            <a:avLst/>
            <a:gdLst>
              <a:gd name="T0" fmla="*/ 956 w 998"/>
              <a:gd name="T1" fmla="*/ 3272 h 3396"/>
              <a:gd name="T2" fmla="*/ 891 w 998"/>
              <a:gd name="T3" fmla="*/ 3225 h 3396"/>
              <a:gd name="T4" fmla="*/ 817 w 998"/>
              <a:gd name="T5" fmla="*/ 3193 h 3396"/>
              <a:gd name="T6" fmla="*/ 793 w 998"/>
              <a:gd name="T7" fmla="*/ 3154 h 3396"/>
              <a:gd name="T8" fmla="*/ 790 w 998"/>
              <a:gd name="T9" fmla="*/ 3090 h 3396"/>
              <a:gd name="T10" fmla="*/ 824 w 998"/>
              <a:gd name="T11" fmla="*/ 2992 h 3396"/>
              <a:gd name="T12" fmla="*/ 820 w 998"/>
              <a:gd name="T13" fmla="*/ 2643 h 3396"/>
              <a:gd name="T14" fmla="*/ 911 w 998"/>
              <a:gd name="T15" fmla="*/ 2114 h 3396"/>
              <a:gd name="T16" fmla="*/ 941 w 998"/>
              <a:gd name="T17" fmla="*/ 1674 h 3396"/>
              <a:gd name="T18" fmla="*/ 964 w 998"/>
              <a:gd name="T19" fmla="*/ 1554 h 3396"/>
              <a:gd name="T20" fmla="*/ 968 w 998"/>
              <a:gd name="T21" fmla="*/ 1434 h 3396"/>
              <a:gd name="T22" fmla="*/ 984 w 998"/>
              <a:gd name="T23" fmla="*/ 1309 h 3396"/>
              <a:gd name="T24" fmla="*/ 985 w 998"/>
              <a:gd name="T25" fmla="*/ 1208 h 3396"/>
              <a:gd name="T26" fmla="*/ 959 w 998"/>
              <a:gd name="T27" fmla="*/ 840 h 3396"/>
              <a:gd name="T28" fmla="*/ 809 w 998"/>
              <a:gd name="T29" fmla="*/ 570 h 3396"/>
              <a:gd name="T30" fmla="*/ 751 w 998"/>
              <a:gd name="T31" fmla="*/ 531 h 3396"/>
              <a:gd name="T32" fmla="*/ 660 w 998"/>
              <a:gd name="T33" fmla="*/ 474 h 3396"/>
              <a:gd name="T34" fmla="*/ 649 w 998"/>
              <a:gd name="T35" fmla="*/ 385 h 3396"/>
              <a:gd name="T36" fmla="*/ 704 w 998"/>
              <a:gd name="T37" fmla="*/ 284 h 3396"/>
              <a:gd name="T38" fmla="*/ 699 w 998"/>
              <a:gd name="T39" fmla="*/ 205 h 3396"/>
              <a:gd name="T40" fmla="*/ 417 w 998"/>
              <a:gd name="T41" fmla="*/ 90 h 3396"/>
              <a:gd name="T42" fmla="*/ 388 w 998"/>
              <a:gd name="T43" fmla="*/ 239 h 3396"/>
              <a:gd name="T44" fmla="*/ 418 w 998"/>
              <a:gd name="T45" fmla="*/ 359 h 3396"/>
              <a:gd name="T46" fmla="*/ 376 w 998"/>
              <a:gd name="T47" fmla="*/ 431 h 3396"/>
              <a:gd name="T48" fmla="*/ 238 w 998"/>
              <a:gd name="T49" fmla="*/ 505 h 3396"/>
              <a:gd name="T50" fmla="*/ 123 w 998"/>
              <a:gd name="T51" fmla="*/ 593 h 3396"/>
              <a:gd name="T52" fmla="*/ 72 w 998"/>
              <a:gd name="T53" fmla="*/ 721 h 3396"/>
              <a:gd name="T54" fmla="*/ 30 w 998"/>
              <a:gd name="T55" fmla="*/ 920 h 3396"/>
              <a:gd name="T56" fmla="*/ 7 w 998"/>
              <a:gd name="T57" fmla="*/ 1170 h 3396"/>
              <a:gd name="T58" fmla="*/ 58 w 998"/>
              <a:gd name="T59" fmla="*/ 1344 h 3396"/>
              <a:gd name="T60" fmla="*/ 75 w 998"/>
              <a:gd name="T61" fmla="*/ 1501 h 3396"/>
              <a:gd name="T62" fmla="*/ 117 w 998"/>
              <a:gd name="T63" fmla="*/ 1599 h 3396"/>
              <a:gd name="T64" fmla="*/ 176 w 998"/>
              <a:gd name="T65" fmla="*/ 1664 h 3396"/>
              <a:gd name="T66" fmla="*/ 182 w 998"/>
              <a:gd name="T67" fmla="*/ 2017 h 3396"/>
              <a:gd name="T68" fmla="*/ 169 w 998"/>
              <a:gd name="T69" fmla="*/ 2353 h 3396"/>
              <a:gd name="T70" fmla="*/ 164 w 998"/>
              <a:gd name="T71" fmla="*/ 2669 h 3396"/>
              <a:gd name="T72" fmla="*/ 152 w 998"/>
              <a:gd name="T73" fmla="*/ 2956 h 3396"/>
              <a:gd name="T74" fmla="*/ 126 w 998"/>
              <a:gd name="T75" fmla="*/ 3105 h 3396"/>
              <a:gd name="T76" fmla="*/ 158 w 998"/>
              <a:gd name="T77" fmla="*/ 3185 h 3396"/>
              <a:gd name="T78" fmla="*/ 182 w 998"/>
              <a:gd name="T79" fmla="*/ 3275 h 3396"/>
              <a:gd name="T80" fmla="*/ 167 w 998"/>
              <a:gd name="T81" fmla="*/ 3339 h 3396"/>
              <a:gd name="T82" fmla="*/ 201 w 998"/>
              <a:gd name="T83" fmla="*/ 3396 h 3396"/>
              <a:gd name="T84" fmla="*/ 385 w 998"/>
              <a:gd name="T85" fmla="*/ 3369 h 3396"/>
              <a:gd name="T86" fmla="*/ 364 w 998"/>
              <a:gd name="T87" fmla="*/ 3282 h 3396"/>
              <a:gd name="T88" fmla="*/ 359 w 998"/>
              <a:gd name="T89" fmla="*/ 3225 h 3396"/>
              <a:gd name="T90" fmla="*/ 386 w 998"/>
              <a:gd name="T91" fmla="*/ 3169 h 3396"/>
              <a:gd name="T92" fmla="*/ 421 w 998"/>
              <a:gd name="T93" fmla="*/ 2878 h 3396"/>
              <a:gd name="T94" fmla="*/ 457 w 998"/>
              <a:gd name="T95" fmla="*/ 2523 h 3396"/>
              <a:gd name="T96" fmla="*/ 495 w 998"/>
              <a:gd name="T97" fmla="*/ 2317 h 3396"/>
              <a:gd name="T98" fmla="*/ 515 w 998"/>
              <a:gd name="T99" fmla="*/ 2236 h 3396"/>
              <a:gd name="T100" fmla="*/ 528 w 998"/>
              <a:gd name="T101" fmla="*/ 2393 h 3396"/>
              <a:gd name="T102" fmla="*/ 537 w 998"/>
              <a:gd name="T103" fmla="*/ 2519 h 3396"/>
              <a:gd name="T104" fmla="*/ 540 w 998"/>
              <a:gd name="T105" fmla="*/ 2734 h 3396"/>
              <a:gd name="T106" fmla="*/ 544 w 998"/>
              <a:gd name="T107" fmla="*/ 2893 h 3396"/>
              <a:gd name="T108" fmla="*/ 538 w 998"/>
              <a:gd name="T109" fmla="*/ 3083 h 3396"/>
              <a:gd name="T110" fmla="*/ 546 w 998"/>
              <a:gd name="T111" fmla="*/ 3179 h 3396"/>
              <a:gd name="T112" fmla="*/ 534 w 998"/>
              <a:gd name="T113" fmla="*/ 3245 h 3396"/>
              <a:gd name="T114" fmla="*/ 646 w 998"/>
              <a:gd name="T115" fmla="*/ 3292 h 3396"/>
              <a:gd name="T116" fmla="*/ 713 w 998"/>
              <a:gd name="T117" fmla="*/ 3313 h 3396"/>
              <a:gd name="T118" fmla="*/ 961 w 998"/>
              <a:gd name="T119" fmla="*/ 3295 h 3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98" h="3396">
                <a:moveTo>
                  <a:pt x="961" y="3295"/>
                </a:moveTo>
                <a:cubicBezTo>
                  <a:pt x="964" y="3294"/>
                  <a:pt x="966" y="3293"/>
                  <a:pt x="967" y="3289"/>
                </a:cubicBezTo>
                <a:cubicBezTo>
                  <a:pt x="967" y="3285"/>
                  <a:pt x="967" y="3279"/>
                  <a:pt x="966" y="3276"/>
                </a:cubicBezTo>
                <a:cubicBezTo>
                  <a:pt x="965" y="3272"/>
                  <a:pt x="962" y="3274"/>
                  <a:pt x="958" y="3274"/>
                </a:cubicBezTo>
                <a:cubicBezTo>
                  <a:pt x="955" y="3273"/>
                  <a:pt x="956" y="3274"/>
                  <a:pt x="956" y="3272"/>
                </a:cubicBezTo>
                <a:cubicBezTo>
                  <a:pt x="956" y="3271"/>
                  <a:pt x="952" y="3272"/>
                  <a:pt x="950" y="3271"/>
                </a:cubicBezTo>
                <a:cubicBezTo>
                  <a:pt x="948" y="3271"/>
                  <a:pt x="949" y="3270"/>
                  <a:pt x="948" y="3265"/>
                </a:cubicBezTo>
                <a:cubicBezTo>
                  <a:pt x="948" y="3259"/>
                  <a:pt x="946" y="3251"/>
                  <a:pt x="940" y="3244"/>
                </a:cubicBezTo>
                <a:cubicBezTo>
                  <a:pt x="934" y="3236"/>
                  <a:pt x="928" y="3233"/>
                  <a:pt x="918" y="3231"/>
                </a:cubicBezTo>
                <a:cubicBezTo>
                  <a:pt x="909" y="3228"/>
                  <a:pt x="896" y="3226"/>
                  <a:pt x="891" y="3225"/>
                </a:cubicBezTo>
                <a:cubicBezTo>
                  <a:pt x="885" y="3223"/>
                  <a:pt x="884" y="3223"/>
                  <a:pt x="875" y="3219"/>
                </a:cubicBezTo>
                <a:cubicBezTo>
                  <a:pt x="867" y="3215"/>
                  <a:pt x="864" y="3215"/>
                  <a:pt x="857" y="3215"/>
                </a:cubicBezTo>
                <a:cubicBezTo>
                  <a:pt x="851" y="3215"/>
                  <a:pt x="845" y="3214"/>
                  <a:pt x="840" y="3212"/>
                </a:cubicBezTo>
                <a:cubicBezTo>
                  <a:pt x="834" y="3211"/>
                  <a:pt x="826" y="3205"/>
                  <a:pt x="823" y="3201"/>
                </a:cubicBezTo>
                <a:cubicBezTo>
                  <a:pt x="820" y="3198"/>
                  <a:pt x="819" y="3197"/>
                  <a:pt x="817" y="3193"/>
                </a:cubicBezTo>
                <a:cubicBezTo>
                  <a:pt x="814" y="3190"/>
                  <a:pt x="810" y="3184"/>
                  <a:pt x="808" y="3181"/>
                </a:cubicBezTo>
                <a:cubicBezTo>
                  <a:pt x="806" y="3177"/>
                  <a:pt x="807" y="3178"/>
                  <a:pt x="810" y="3178"/>
                </a:cubicBezTo>
                <a:cubicBezTo>
                  <a:pt x="813" y="3177"/>
                  <a:pt x="812" y="3175"/>
                  <a:pt x="812" y="3173"/>
                </a:cubicBezTo>
                <a:cubicBezTo>
                  <a:pt x="812" y="3171"/>
                  <a:pt x="808" y="3168"/>
                  <a:pt x="804" y="3164"/>
                </a:cubicBezTo>
                <a:cubicBezTo>
                  <a:pt x="800" y="3160"/>
                  <a:pt x="794" y="3154"/>
                  <a:pt x="793" y="3154"/>
                </a:cubicBezTo>
                <a:cubicBezTo>
                  <a:pt x="792" y="3153"/>
                  <a:pt x="794" y="3151"/>
                  <a:pt x="795" y="3148"/>
                </a:cubicBezTo>
                <a:cubicBezTo>
                  <a:pt x="795" y="3144"/>
                  <a:pt x="796" y="3136"/>
                  <a:pt x="796" y="3127"/>
                </a:cubicBezTo>
                <a:cubicBezTo>
                  <a:pt x="796" y="3117"/>
                  <a:pt x="794" y="3106"/>
                  <a:pt x="794" y="3102"/>
                </a:cubicBezTo>
                <a:cubicBezTo>
                  <a:pt x="793" y="3098"/>
                  <a:pt x="793" y="3097"/>
                  <a:pt x="791" y="3096"/>
                </a:cubicBezTo>
                <a:cubicBezTo>
                  <a:pt x="789" y="3095"/>
                  <a:pt x="789" y="3094"/>
                  <a:pt x="790" y="3090"/>
                </a:cubicBezTo>
                <a:cubicBezTo>
                  <a:pt x="790" y="3085"/>
                  <a:pt x="792" y="3081"/>
                  <a:pt x="791" y="3077"/>
                </a:cubicBezTo>
                <a:cubicBezTo>
                  <a:pt x="790" y="3074"/>
                  <a:pt x="790" y="3073"/>
                  <a:pt x="792" y="3069"/>
                </a:cubicBezTo>
                <a:cubicBezTo>
                  <a:pt x="795" y="3066"/>
                  <a:pt x="795" y="3062"/>
                  <a:pt x="798" y="3055"/>
                </a:cubicBezTo>
                <a:cubicBezTo>
                  <a:pt x="801" y="3048"/>
                  <a:pt x="805" y="3039"/>
                  <a:pt x="809" y="3033"/>
                </a:cubicBezTo>
                <a:cubicBezTo>
                  <a:pt x="813" y="3027"/>
                  <a:pt x="820" y="3011"/>
                  <a:pt x="824" y="2992"/>
                </a:cubicBezTo>
                <a:cubicBezTo>
                  <a:pt x="830" y="2971"/>
                  <a:pt x="826" y="2948"/>
                  <a:pt x="824" y="2930"/>
                </a:cubicBezTo>
                <a:cubicBezTo>
                  <a:pt x="822" y="2911"/>
                  <a:pt x="820" y="2882"/>
                  <a:pt x="821" y="2862"/>
                </a:cubicBezTo>
                <a:cubicBezTo>
                  <a:pt x="822" y="2842"/>
                  <a:pt x="819" y="2826"/>
                  <a:pt x="818" y="2811"/>
                </a:cubicBezTo>
                <a:cubicBezTo>
                  <a:pt x="817" y="2796"/>
                  <a:pt x="818" y="2728"/>
                  <a:pt x="819" y="2715"/>
                </a:cubicBezTo>
                <a:cubicBezTo>
                  <a:pt x="819" y="2701"/>
                  <a:pt x="820" y="2661"/>
                  <a:pt x="820" y="2643"/>
                </a:cubicBezTo>
                <a:cubicBezTo>
                  <a:pt x="819" y="2626"/>
                  <a:pt x="819" y="2612"/>
                  <a:pt x="820" y="2608"/>
                </a:cubicBezTo>
                <a:cubicBezTo>
                  <a:pt x="821" y="2604"/>
                  <a:pt x="835" y="2564"/>
                  <a:pt x="839" y="2550"/>
                </a:cubicBezTo>
                <a:cubicBezTo>
                  <a:pt x="851" y="2511"/>
                  <a:pt x="864" y="2442"/>
                  <a:pt x="868" y="2423"/>
                </a:cubicBezTo>
                <a:cubicBezTo>
                  <a:pt x="878" y="2372"/>
                  <a:pt x="893" y="2278"/>
                  <a:pt x="895" y="2257"/>
                </a:cubicBezTo>
                <a:cubicBezTo>
                  <a:pt x="903" y="2207"/>
                  <a:pt x="911" y="2125"/>
                  <a:pt x="911" y="2114"/>
                </a:cubicBezTo>
                <a:cubicBezTo>
                  <a:pt x="912" y="2103"/>
                  <a:pt x="918" y="2031"/>
                  <a:pt x="918" y="2022"/>
                </a:cubicBezTo>
                <a:cubicBezTo>
                  <a:pt x="918" y="2014"/>
                  <a:pt x="921" y="1913"/>
                  <a:pt x="922" y="1888"/>
                </a:cubicBezTo>
                <a:cubicBezTo>
                  <a:pt x="923" y="1840"/>
                  <a:pt x="928" y="1799"/>
                  <a:pt x="929" y="1782"/>
                </a:cubicBezTo>
                <a:cubicBezTo>
                  <a:pt x="931" y="1766"/>
                  <a:pt x="935" y="1741"/>
                  <a:pt x="936" y="1731"/>
                </a:cubicBezTo>
                <a:cubicBezTo>
                  <a:pt x="936" y="1711"/>
                  <a:pt x="941" y="1678"/>
                  <a:pt x="941" y="1674"/>
                </a:cubicBezTo>
                <a:cubicBezTo>
                  <a:pt x="942" y="1671"/>
                  <a:pt x="942" y="1669"/>
                  <a:pt x="944" y="1669"/>
                </a:cubicBezTo>
                <a:cubicBezTo>
                  <a:pt x="946" y="1668"/>
                  <a:pt x="948" y="1666"/>
                  <a:pt x="951" y="1665"/>
                </a:cubicBezTo>
                <a:cubicBezTo>
                  <a:pt x="953" y="1664"/>
                  <a:pt x="956" y="1661"/>
                  <a:pt x="956" y="1659"/>
                </a:cubicBezTo>
                <a:cubicBezTo>
                  <a:pt x="956" y="1657"/>
                  <a:pt x="958" y="1645"/>
                  <a:pt x="959" y="1630"/>
                </a:cubicBezTo>
                <a:cubicBezTo>
                  <a:pt x="961" y="1615"/>
                  <a:pt x="964" y="1559"/>
                  <a:pt x="964" y="1554"/>
                </a:cubicBezTo>
                <a:cubicBezTo>
                  <a:pt x="965" y="1548"/>
                  <a:pt x="964" y="1538"/>
                  <a:pt x="966" y="1536"/>
                </a:cubicBezTo>
                <a:cubicBezTo>
                  <a:pt x="967" y="1534"/>
                  <a:pt x="969" y="1530"/>
                  <a:pt x="972" y="1524"/>
                </a:cubicBezTo>
                <a:cubicBezTo>
                  <a:pt x="976" y="1517"/>
                  <a:pt x="979" y="1507"/>
                  <a:pt x="980" y="1499"/>
                </a:cubicBezTo>
                <a:cubicBezTo>
                  <a:pt x="982" y="1491"/>
                  <a:pt x="978" y="1483"/>
                  <a:pt x="973" y="1470"/>
                </a:cubicBezTo>
                <a:cubicBezTo>
                  <a:pt x="969" y="1458"/>
                  <a:pt x="968" y="1450"/>
                  <a:pt x="968" y="1434"/>
                </a:cubicBezTo>
                <a:cubicBezTo>
                  <a:pt x="968" y="1414"/>
                  <a:pt x="972" y="1407"/>
                  <a:pt x="973" y="1401"/>
                </a:cubicBezTo>
                <a:cubicBezTo>
                  <a:pt x="975" y="1396"/>
                  <a:pt x="977" y="1393"/>
                  <a:pt x="980" y="1387"/>
                </a:cubicBezTo>
                <a:cubicBezTo>
                  <a:pt x="988" y="1372"/>
                  <a:pt x="991" y="1355"/>
                  <a:pt x="995" y="1343"/>
                </a:cubicBezTo>
                <a:cubicBezTo>
                  <a:pt x="998" y="1334"/>
                  <a:pt x="998" y="1329"/>
                  <a:pt x="997" y="1326"/>
                </a:cubicBezTo>
                <a:cubicBezTo>
                  <a:pt x="996" y="1323"/>
                  <a:pt x="988" y="1314"/>
                  <a:pt x="984" y="1309"/>
                </a:cubicBezTo>
                <a:cubicBezTo>
                  <a:pt x="980" y="1304"/>
                  <a:pt x="978" y="1301"/>
                  <a:pt x="977" y="1298"/>
                </a:cubicBezTo>
                <a:cubicBezTo>
                  <a:pt x="975" y="1295"/>
                  <a:pt x="976" y="1295"/>
                  <a:pt x="976" y="1291"/>
                </a:cubicBezTo>
                <a:cubicBezTo>
                  <a:pt x="976" y="1285"/>
                  <a:pt x="977" y="1275"/>
                  <a:pt x="978" y="1262"/>
                </a:cubicBezTo>
                <a:cubicBezTo>
                  <a:pt x="979" y="1249"/>
                  <a:pt x="980" y="1244"/>
                  <a:pt x="982" y="1237"/>
                </a:cubicBezTo>
                <a:cubicBezTo>
                  <a:pt x="983" y="1229"/>
                  <a:pt x="985" y="1216"/>
                  <a:pt x="985" y="1208"/>
                </a:cubicBezTo>
                <a:cubicBezTo>
                  <a:pt x="985" y="1200"/>
                  <a:pt x="986" y="1163"/>
                  <a:pt x="986" y="1155"/>
                </a:cubicBezTo>
                <a:cubicBezTo>
                  <a:pt x="986" y="1147"/>
                  <a:pt x="983" y="1107"/>
                  <a:pt x="982" y="1098"/>
                </a:cubicBezTo>
                <a:cubicBezTo>
                  <a:pt x="982" y="1089"/>
                  <a:pt x="978" y="1068"/>
                  <a:pt x="978" y="1058"/>
                </a:cubicBezTo>
                <a:cubicBezTo>
                  <a:pt x="978" y="1045"/>
                  <a:pt x="971" y="975"/>
                  <a:pt x="969" y="948"/>
                </a:cubicBezTo>
                <a:cubicBezTo>
                  <a:pt x="967" y="922"/>
                  <a:pt x="961" y="868"/>
                  <a:pt x="959" y="840"/>
                </a:cubicBezTo>
                <a:cubicBezTo>
                  <a:pt x="956" y="809"/>
                  <a:pt x="941" y="760"/>
                  <a:pt x="936" y="744"/>
                </a:cubicBezTo>
                <a:cubicBezTo>
                  <a:pt x="925" y="708"/>
                  <a:pt x="912" y="687"/>
                  <a:pt x="904" y="669"/>
                </a:cubicBezTo>
                <a:cubicBezTo>
                  <a:pt x="886" y="637"/>
                  <a:pt x="878" y="628"/>
                  <a:pt x="869" y="617"/>
                </a:cubicBezTo>
                <a:cubicBezTo>
                  <a:pt x="860" y="607"/>
                  <a:pt x="844" y="594"/>
                  <a:pt x="837" y="590"/>
                </a:cubicBezTo>
                <a:cubicBezTo>
                  <a:pt x="831" y="586"/>
                  <a:pt x="815" y="573"/>
                  <a:pt x="809" y="570"/>
                </a:cubicBezTo>
                <a:cubicBezTo>
                  <a:pt x="803" y="567"/>
                  <a:pt x="795" y="562"/>
                  <a:pt x="790" y="559"/>
                </a:cubicBezTo>
                <a:cubicBezTo>
                  <a:pt x="785" y="555"/>
                  <a:pt x="786" y="555"/>
                  <a:pt x="781" y="552"/>
                </a:cubicBezTo>
                <a:cubicBezTo>
                  <a:pt x="777" y="550"/>
                  <a:pt x="773" y="548"/>
                  <a:pt x="771" y="546"/>
                </a:cubicBezTo>
                <a:cubicBezTo>
                  <a:pt x="769" y="544"/>
                  <a:pt x="765" y="541"/>
                  <a:pt x="762" y="539"/>
                </a:cubicBezTo>
                <a:cubicBezTo>
                  <a:pt x="758" y="536"/>
                  <a:pt x="756" y="534"/>
                  <a:pt x="751" y="531"/>
                </a:cubicBezTo>
                <a:cubicBezTo>
                  <a:pt x="746" y="528"/>
                  <a:pt x="743" y="527"/>
                  <a:pt x="736" y="521"/>
                </a:cubicBezTo>
                <a:cubicBezTo>
                  <a:pt x="729" y="516"/>
                  <a:pt x="712" y="506"/>
                  <a:pt x="707" y="502"/>
                </a:cubicBezTo>
                <a:cubicBezTo>
                  <a:pt x="702" y="498"/>
                  <a:pt x="697" y="497"/>
                  <a:pt x="693" y="493"/>
                </a:cubicBezTo>
                <a:cubicBezTo>
                  <a:pt x="690" y="490"/>
                  <a:pt x="684" y="486"/>
                  <a:pt x="680" y="484"/>
                </a:cubicBezTo>
                <a:cubicBezTo>
                  <a:pt x="675" y="482"/>
                  <a:pt x="662" y="475"/>
                  <a:pt x="660" y="474"/>
                </a:cubicBezTo>
                <a:cubicBezTo>
                  <a:pt x="657" y="472"/>
                  <a:pt x="657" y="471"/>
                  <a:pt x="656" y="467"/>
                </a:cubicBezTo>
                <a:cubicBezTo>
                  <a:pt x="655" y="462"/>
                  <a:pt x="649" y="437"/>
                  <a:pt x="646" y="425"/>
                </a:cubicBezTo>
                <a:cubicBezTo>
                  <a:pt x="643" y="413"/>
                  <a:pt x="645" y="418"/>
                  <a:pt x="643" y="414"/>
                </a:cubicBezTo>
                <a:cubicBezTo>
                  <a:pt x="642" y="410"/>
                  <a:pt x="642" y="409"/>
                  <a:pt x="644" y="403"/>
                </a:cubicBezTo>
                <a:cubicBezTo>
                  <a:pt x="646" y="398"/>
                  <a:pt x="647" y="388"/>
                  <a:pt x="649" y="385"/>
                </a:cubicBezTo>
                <a:cubicBezTo>
                  <a:pt x="652" y="382"/>
                  <a:pt x="658" y="372"/>
                  <a:pt x="662" y="366"/>
                </a:cubicBezTo>
                <a:cubicBezTo>
                  <a:pt x="665" y="362"/>
                  <a:pt x="671" y="332"/>
                  <a:pt x="673" y="324"/>
                </a:cubicBezTo>
                <a:cubicBezTo>
                  <a:pt x="675" y="316"/>
                  <a:pt x="675" y="317"/>
                  <a:pt x="677" y="317"/>
                </a:cubicBezTo>
                <a:cubicBezTo>
                  <a:pt x="683" y="317"/>
                  <a:pt x="690" y="311"/>
                  <a:pt x="693" y="307"/>
                </a:cubicBezTo>
                <a:cubicBezTo>
                  <a:pt x="696" y="303"/>
                  <a:pt x="699" y="295"/>
                  <a:pt x="704" y="284"/>
                </a:cubicBezTo>
                <a:cubicBezTo>
                  <a:pt x="710" y="274"/>
                  <a:pt x="712" y="262"/>
                  <a:pt x="715" y="254"/>
                </a:cubicBezTo>
                <a:cubicBezTo>
                  <a:pt x="719" y="246"/>
                  <a:pt x="719" y="240"/>
                  <a:pt x="719" y="236"/>
                </a:cubicBezTo>
                <a:cubicBezTo>
                  <a:pt x="719" y="232"/>
                  <a:pt x="718" y="222"/>
                  <a:pt x="718" y="218"/>
                </a:cubicBezTo>
                <a:cubicBezTo>
                  <a:pt x="717" y="214"/>
                  <a:pt x="715" y="205"/>
                  <a:pt x="706" y="206"/>
                </a:cubicBezTo>
                <a:cubicBezTo>
                  <a:pt x="697" y="208"/>
                  <a:pt x="699" y="209"/>
                  <a:pt x="699" y="205"/>
                </a:cubicBezTo>
                <a:cubicBezTo>
                  <a:pt x="700" y="200"/>
                  <a:pt x="703" y="174"/>
                  <a:pt x="704" y="148"/>
                </a:cubicBezTo>
                <a:cubicBezTo>
                  <a:pt x="705" y="123"/>
                  <a:pt x="701" y="81"/>
                  <a:pt x="685" y="74"/>
                </a:cubicBezTo>
                <a:cubicBezTo>
                  <a:pt x="669" y="67"/>
                  <a:pt x="616" y="0"/>
                  <a:pt x="566" y="4"/>
                </a:cubicBezTo>
                <a:cubicBezTo>
                  <a:pt x="492" y="5"/>
                  <a:pt x="448" y="43"/>
                  <a:pt x="432" y="55"/>
                </a:cubicBezTo>
                <a:cubicBezTo>
                  <a:pt x="416" y="66"/>
                  <a:pt x="416" y="82"/>
                  <a:pt x="417" y="90"/>
                </a:cubicBezTo>
                <a:cubicBezTo>
                  <a:pt x="419" y="97"/>
                  <a:pt x="419" y="99"/>
                  <a:pt x="412" y="112"/>
                </a:cubicBezTo>
                <a:cubicBezTo>
                  <a:pt x="406" y="125"/>
                  <a:pt x="409" y="162"/>
                  <a:pt x="409" y="170"/>
                </a:cubicBezTo>
                <a:cubicBezTo>
                  <a:pt x="410" y="178"/>
                  <a:pt x="409" y="176"/>
                  <a:pt x="403" y="176"/>
                </a:cubicBezTo>
                <a:cubicBezTo>
                  <a:pt x="396" y="176"/>
                  <a:pt x="391" y="184"/>
                  <a:pt x="389" y="195"/>
                </a:cubicBezTo>
                <a:cubicBezTo>
                  <a:pt x="387" y="206"/>
                  <a:pt x="387" y="223"/>
                  <a:pt x="388" y="239"/>
                </a:cubicBezTo>
                <a:cubicBezTo>
                  <a:pt x="389" y="255"/>
                  <a:pt x="395" y="271"/>
                  <a:pt x="401" y="279"/>
                </a:cubicBezTo>
                <a:cubicBezTo>
                  <a:pt x="406" y="286"/>
                  <a:pt x="411" y="289"/>
                  <a:pt x="416" y="292"/>
                </a:cubicBezTo>
                <a:cubicBezTo>
                  <a:pt x="421" y="295"/>
                  <a:pt x="420" y="295"/>
                  <a:pt x="420" y="298"/>
                </a:cubicBezTo>
                <a:cubicBezTo>
                  <a:pt x="420" y="302"/>
                  <a:pt x="419" y="308"/>
                  <a:pt x="419" y="318"/>
                </a:cubicBezTo>
                <a:cubicBezTo>
                  <a:pt x="418" y="329"/>
                  <a:pt x="418" y="354"/>
                  <a:pt x="418" y="359"/>
                </a:cubicBezTo>
                <a:cubicBezTo>
                  <a:pt x="417" y="365"/>
                  <a:pt x="416" y="363"/>
                  <a:pt x="414" y="365"/>
                </a:cubicBezTo>
                <a:cubicBezTo>
                  <a:pt x="412" y="367"/>
                  <a:pt x="410" y="369"/>
                  <a:pt x="407" y="374"/>
                </a:cubicBezTo>
                <a:cubicBezTo>
                  <a:pt x="404" y="380"/>
                  <a:pt x="394" y="401"/>
                  <a:pt x="392" y="405"/>
                </a:cubicBezTo>
                <a:cubicBezTo>
                  <a:pt x="390" y="409"/>
                  <a:pt x="386" y="415"/>
                  <a:pt x="382" y="419"/>
                </a:cubicBezTo>
                <a:cubicBezTo>
                  <a:pt x="379" y="424"/>
                  <a:pt x="377" y="429"/>
                  <a:pt x="376" y="431"/>
                </a:cubicBezTo>
                <a:cubicBezTo>
                  <a:pt x="375" y="433"/>
                  <a:pt x="374" y="434"/>
                  <a:pt x="373" y="434"/>
                </a:cubicBezTo>
                <a:cubicBezTo>
                  <a:pt x="369" y="434"/>
                  <a:pt x="367" y="435"/>
                  <a:pt x="360" y="438"/>
                </a:cubicBezTo>
                <a:cubicBezTo>
                  <a:pt x="353" y="441"/>
                  <a:pt x="330" y="451"/>
                  <a:pt x="316" y="458"/>
                </a:cubicBezTo>
                <a:cubicBezTo>
                  <a:pt x="302" y="465"/>
                  <a:pt x="283" y="475"/>
                  <a:pt x="275" y="478"/>
                </a:cubicBezTo>
                <a:cubicBezTo>
                  <a:pt x="268" y="482"/>
                  <a:pt x="251" y="496"/>
                  <a:pt x="238" y="505"/>
                </a:cubicBezTo>
                <a:cubicBezTo>
                  <a:pt x="225" y="515"/>
                  <a:pt x="198" y="535"/>
                  <a:pt x="194" y="538"/>
                </a:cubicBezTo>
                <a:cubicBezTo>
                  <a:pt x="189" y="542"/>
                  <a:pt x="178" y="549"/>
                  <a:pt x="172" y="553"/>
                </a:cubicBezTo>
                <a:cubicBezTo>
                  <a:pt x="165" y="557"/>
                  <a:pt x="142" y="576"/>
                  <a:pt x="139" y="579"/>
                </a:cubicBezTo>
                <a:cubicBezTo>
                  <a:pt x="136" y="581"/>
                  <a:pt x="132" y="585"/>
                  <a:pt x="130" y="588"/>
                </a:cubicBezTo>
                <a:cubicBezTo>
                  <a:pt x="128" y="590"/>
                  <a:pt x="126" y="591"/>
                  <a:pt x="123" y="593"/>
                </a:cubicBezTo>
                <a:cubicBezTo>
                  <a:pt x="119" y="595"/>
                  <a:pt x="108" y="608"/>
                  <a:pt x="102" y="615"/>
                </a:cubicBezTo>
                <a:cubicBezTo>
                  <a:pt x="96" y="621"/>
                  <a:pt x="85" y="638"/>
                  <a:pt x="81" y="650"/>
                </a:cubicBezTo>
                <a:cubicBezTo>
                  <a:pt x="76" y="662"/>
                  <a:pt x="75" y="666"/>
                  <a:pt x="72" y="676"/>
                </a:cubicBezTo>
                <a:cubicBezTo>
                  <a:pt x="70" y="686"/>
                  <a:pt x="71" y="702"/>
                  <a:pt x="71" y="708"/>
                </a:cubicBezTo>
                <a:cubicBezTo>
                  <a:pt x="72" y="714"/>
                  <a:pt x="72" y="719"/>
                  <a:pt x="72" y="721"/>
                </a:cubicBezTo>
                <a:cubicBezTo>
                  <a:pt x="71" y="724"/>
                  <a:pt x="73" y="726"/>
                  <a:pt x="72" y="729"/>
                </a:cubicBezTo>
                <a:cubicBezTo>
                  <a:pt x="72" y="733"/>
                  <a:pt x="68" y="746"/>
                  <a:pt x="65" y="756"/>
                </a:cubicBezTo>
                <a:cubicBezTo>
                  <a:pt x="63" y="766"/>
                  <a:pt x="52" y="811"/>
                  <a:pt x="50" y="825"/>
                </a:cubicBezTo>
                <a:cubicBezTo>
                  <a:pt x="47" y="838"/>
                  <a:pt x="38" y="879"/>
                  <a:pt x="36" y="888"/>
                </a:cubicBezTo>
                <a:cubicBezTo>
                  <a:pt x="34" y="897"/>
                  <a:pt x="31" y="910"/>
                  <a:pt x="30" y="920"/>
                </a:cubicBezTo>
                <a:cubicBezTo>
                  <a:pt x="28" y="930"/>
                  <a:pt x="25" y="963"/>
                  <a:pt x="23" y="970"/>
                </a:cubicBezTo>
                <a:cubicBezTo>
                  <a:pt x="22" y="977"/>
                  <a:pt x="17" y="1010"/>
                  <a:pt x="15" y="1026"/>
                </a:cubicBezTo>
                <a:cubicBezTo>
                  <a:pt x="13" y="1042"/>
                  <a:pt x="8" y="1075"/>
                  <a:pt x="6" y="1090"/>
                </a:cubicBezTo>
                <a:cubicBezTo>
                  <a:pt x="4" y="1104"/>
                  <a:pt x="6" y="1111"/>
                  <a:pt x="3" y="1121"/>
                </a:cubicBezTo>
                <a:cubicBezTo>
                  <a:pt x="0" y="1131"/>
                  <a:pt x="5" y="1152"/>
                  <a:pt x="7" y="1170"/>
                </a:cubicBezTo>
                <a:cubicBezTo>
                  <a:pt x="9" y="1188"/>
                  <a:pt x="15" y="1205"/>
                  <a:pt x="21" y="1217"/>
                </a:cubicBezTo>
                <a:cubicBezTo>
                  <a:pt x="26" y="1228"/>
                  <a:pt x="38" y="1246"/>
                  <a:pt x="39" y="1248"/>
                </a:cubicBezTo>
                <a:cubicBezTo>
                  <a:pt x="41" y="1251"/>
                  <a:pt x="43" y="1257"/>
                  <a:pt x="45" y="1268"/>
                </a:cubicBezTo>
                <a:cubicBezTo>
                  <a:pt x="47" y="1279"/>
                  <a:pt x="57" y="1320"/>
                  <a:pt x="59" y="1325"/>
                </a:cubicBezTo>
                <a:cubicBezTo>
                  <a:pt x="60" y="1330"/>
                  <a:pt x="59" y="1333"/>
                  <a:pt x="58" y="1344"/>
                </a:cubicBezTo>
                <a:cubicBezTo>
                  <a:pt x="57" y="1355"/>
                  <a:pt x="55" y="1365"/>
                  <a:pt x="54" y="1371"/>
                </a:cubicBezTo>
                <a:cubicBezTo>
                  <a:pt x="53" y="1376"/>
                  <a:pt x="52" y="1379"/>
                  <a:pt x="51" y="1382"/>
                </a:cubicBezTo>
                <a:cubicBezTo>
                  <a:pt x="51" y="1385"/>
                  <a:pt x="55" y="1409"/>
                  <a:pt x="56" y="1422"/>
                </a:cubicBezTo>
                <a:cubicBezTo>
                  <a:pt x="58" y="1435"/>
                  <a:pt x="62" y="1447"/>
                  <a:pt x="64" y="1461"/>
                </a:cubicBezTo>
                <a:cubicBezTo>
                  <a:pt x="66" y="1475"/>
                  <a:pt x="72" y="1492"/>
                  <a:pt x="75" y="1501"/>
                </a:cubicBezTo>
                <a:cubicBezTo>
                  <a:pt x="77" y="1511"/>
                  <a:pt x="79" y="1512"/>
                  <a:pt x="81" y="1529"/>
                </a:cubicBezTo>
                <a:cubicBezTo>
                  <a:pt x="82" y="1547"/>
                  <a:pt x="87" y="1561"/>
                  <a:pt x="88" y="1568"/>
                </a:cubicBezTo>
                <a:cubicBezTo>
                  <a:pt x="89" y="1575"/>
                  <a:pt x="92" y="1582"/>
                  <a:pt x="92" y="1586"/>
                </a:cubicBezTo>
                <a:cubicBezTo>
                  <a:pt x="92" y="1591"/>
                  <a:pt x="95" y="1592"/>
                  <a:pt x="99" y="1595"/>
                </a:cubicBezTo>
                <a:cubicBezTo>
                  <a:pt x="104" y="1597"/>
                  <a:pt x="111" y="1596"/>
                  <a:pt x="117" y="1599"/>
                </a:cubicBezTo>
                <a:cubicBezTo>
                  <a:pt x="123" y="1601"/>
                  <a:pt x="131" y="1601"/>
                  <a:pt x="139" y="1601"/>
                </a:cubicBezTo>
                <a:cubicBezTo>
                  <a:pt x="148" y="1601"/>
                  <a:pt x="152" y="1598"/>
                  <a:pt x="155" y="1596"/>
                </a:cubicBezTo>
                <a:cubicBezTo>
                  <a:pt x="158" y="1595"/>
                  <a:pt x="159" y="1594"/>
                  <a:pt x="159" y="1596"/>
                </a:cubicBezTo>
                <a:cubicBezTo>
                  <a:pt x="160" y="1598"/>
                  <a:pt x="160" y="1604"/>
                  <a:pt x="164" y="1619"/>
                </a:cubicBezTo>
                <a:cubicBezTo>
                  <a:pt x="168" y="1633"/>
                  <a:pt x="173" y="1654"/>
                  <a:pt x="176" y="1664"/>
                </a:cubicBezTo>
                <a:cubicBezTo>
                  <a:pt x="179" y="1674"/>
                  <a:pt x="182" y="1691"/>
                  <a:pt x="182" y="1697"/>
                </a:cubicBezTo>
                <a:cubicBezTo>
                  <a:pt x="182" y="1703"/>
                  <a:pt x="182" y="1720"/>
                  <a:pt x="182" y="1743"/>
                </a:cubicBezTo>
                <a:cubicBezTo>
                  <a:pt x="182" y="1766"/>
                  <a:pt x="184" y="1810"/>
                  <a:pt x="185" y="1834"/>
                </a:cubicBezTo>
                <a:cubicBezTo>
                  <a:pt x="185" y="1857"/>
                  <a:pt x="186" y="1907"/>
                  <a:pt x="186" y="1926"/>
                </a:cubicBezTo>
                <a:cubicBezTo>
                  <a:pt x="187" y="1953"/>
                  <a:pt x="183" y="2002"/>
                  <a:pt x="182" y="2017"/>
                </a:cubicBezTo>
                <a:cubicBezTo>
                  <a:pt x="181" y="2032"/>
                  <a:pt x="179" y="2062"/>
                  <a:pt x="177" y="2077"/>
                </a:cubicBezTo>
                <a:cubicBezTo>
                  <a:pt x="175" y="2093"/>
                  <a:pt x="175" y="2108"/>
                  <a:pt x="174" y="2130"/>
                </a:cubicBezTo>
                <a:cubicBezTo>
                  <a:pt x="173" y="2152"/>
                  <a:pt x="171" y="2203"/>
                  <a:pt x="170" y="2220"/>
                </a:cubicBezTo>
                <a:cubicBezTo>
                  <a:pt x="169" y="2237"/>
                  <a:pt x="169" y="2271"/>
                  <a:pt x="169" y="2284"/>
                </a:cubicBezTo>
                <a:cubicBezTo>
                  <a:pt x="168" y="2298"/>
                  <a:pt x="168" y="2337"/>
                  <a:pt x="169" y="2353"/>
                </a:cubicBezTo>
                <a:cubicBezTo>
                  <a:pt x="169" y="2368"/>
                  <a:pt x="168" y="2398"/>
                  <a:pt x="168" y="2413"/>
                </a:cubicBezTo>
                <a:cubicBezTo>
                  <a:pt x="168" y="2429"/>
                  <a:pt x="169" y="2440"/>
                  <a:pt x="170" y="2450"/>
                </a:cubicBezTo>
                <a:cubicBezTo>
                  <a:pt x="171" y="2460"/>
                  <a:pt x="170" y="2483"/>
                  <a:pt x="169" y="2499"/>
                </a:cubicBezTo>
                <a:cubicBezTo>
                  <a:pt x="169" y="2515"/>
                  <a:pt x="168" y="2576"/>
                  <a:pt x="166" y="2595"/>
                </a:cubicBezTo>
                <a:cubicBezTo>
                  <a:pt x="165" y="2614"/>
                  <a:pt x="165" y="2651"/>
                  <a:pt x="164" y="2669"/>
                </a:cubicBezTo>
                <a:cubicBezTo>
                  <a:pt x="163" y="2687"/>
                  <a:pt x="162" y="2724"/>
                  <a:pt x="160" y="2737"/>
                </a:cubicBezTo>
                <a:cubicBezTo>
                  <a:pt x="158" y="2750"/>
                  <a:pt x="156" y="2777"/>
                  <a:pt x="155" y="2794"/>
                </a:cubicBezTo>
                <a:cubicBezTo>
                  <a:pt x="154" y="2811"/>
                  <a:pt x="155" y="2850"/>
                  <a:pt x="155" y="2861"/>
                </a:cubicBezTo>
                <a:cubicBezTo>
                  <a:pt x="155" y="2871"/>
                  <a:pt x="153" y="2913"/>
                  <a:pt x="154" y="2922"/>
                </a:cubicBezTo>
                <a:cubicBezTo>
                  <a:pt x="154" y="2931"/>
                  <a:pt x="154" y="2946"/>
                  <a:pt x="152" y="2956"/>
                </a:cubicBezTo>
                <a:cubicBezTo>
                  <a:pt x="151" y="2967"/>
                  <a:pt x="152" y="2972"/>
                  <a:pt x="151" y="2977"/>
                </a:cubicBezTo>
                <a:cubicBezTo>
                  <a:pt x="149" y="2982"/>
                  <a:pt x="149" y="2985"/>
                  <a:pt x="147" y="2996"/>
                </a:cubicBezTo>
                <a:cubicBezTo>
                  <a:pt x="145" y="3007"/>
                  <a:pt x="144" y="3014"/>
                  <a:pt x="142" y="3025"/>
                </a:cubicBezTo>
                <a:cubicBezTo>
                  <a:pt x="140" y="3037"/>
                  <a:pt x="133" y="3064"/>
                  <a:pt x="130" y="3075"/>
                </a:cubicBezTo>
                <a:cubicBezTo>
                  <a:pt x="127" y="3086"/>
                  <a:pt x="125" y="3097"/>
                  <a:pt x="126" y="3105"/>
                </a:cubicBezTo>
                <a:cubicBezTo>
                  <a:pt x="128" y="3120"/>
                  <a:pt x="139" y="3130"/>
                  <a:pt x="142" y="3134"/>
                </a:cubicBezTo>
                <a:cubicBezTo>
                  <a:pt x="146" y="3137"/>
                  <a:pt x="147" y="3138"/>
                  <a:pt x="149" y="3142"/>
                </a:cubicBezTo>
                <a:cubicBezTo>
                  <a:pt x="151" y="3147"/>
                  <a:pt x="152" y="3153"/>
                  <a:pt x="156" y="3159"/>
                </a:cubicBezTo>
                <a:cubicBezTo>
                  <a:pt x="161" y="3166"/>
                  <a:pt x="159" y="3165"/>
                  <a:pt x="157" y="3167"/>
                </a:cubicBezTo>
                <a:cubicBezTo>
                  <a:pt x="156" y="3168"/>
                  <a:pt x="155" y="3174"/>
                  <a:pt x="158" y="3185"/>
                </a:cubicBezTo>
                <a:cubicBezTo>
                  <a:pt x="160" y="3197"/>
                  <a:pt x="166" y="3210"/>
                  <a:pt x="170" y="3218"/>
                </a:cubicBezTo>
                <a:cubicBezTo>
                  <a:pt x="173" y="3226"/>
                  <a:pt x="173" y="3224"/>
                  <a:pt x="179" y="3224"/>
                </a:cubicBezTo>
                <a:cubicBezTo>
                  <a:pt x="185" y="3224"/>
                  <a:pt x="182" y="3224"/>
                  <a:pt x="182" y="3230"/>
                </a:cubicBezTo>
                <a:cubicBezTo>
                  <a:pt x="183" y="3236"/>
                  <a:pt x="181" y="3259"/>
                  <a:pt x="180" y="3266"/>
                </a:cubicBezTo>
                <a:cubicBezTo>
                  <a:pt x="179" y="3273"/>
                  <a:pt x="181" y="3274"/>
                  <a:pt x="182" y="3275"/>
                </a:cubicBezTo>
                <a:cubicBezTo>
                  <a:pt x="183" y="3277"/>
                  <a:pt x="182" y="3280"/>
                  <a:pt x="181" y="3282"/>
                </a:cubicBezTo>
                <a:cubicBezTo>
                  <a:pt x="180" y="3283"/>
                  <a:pt x="176" y="3293"/>
                  <a:pt x="175" y="3301"/>
                </a:cubicBezTo>
                <a:cubicBezTo>
                  <a:pt x="174" y="3309"/>
                  <a:pt x="173" y="3311"/>
                  <a:pt x="168" y="3317"/>
                </a:cubicBezTo>
                <a:cubicBezTo>
                  <a:pt x="162" y="3323"/>
                  <a:pt x="165" y="3329"/>
                  <a:pt x="168" y="3334"/>
                </a:cubicBezTo>
                <a:cubicBezTo>
                  <a:pt x="170" y="3339"/>
                  <a:pt x="169" y="3337"/>
                  <a:pt x="167" y="3339"/>
                </a:cubicBezTo>
                <a:cubicBezTo>
                  <a:pt x="164" y="3341"/>
                  <a:pt x="163" y="3345"/>
                  <a:pt x="163" y="3346"/>
                </a:cubicBezTo>
                <a:cubicBezTo>
                  <a:pt x="163" y="3348"/>
                  <a:pt x="163" y="3349"/>
                  <a:pt x="162" y="3357"/>
                </a:cubicBezTo>
                <a:cubicBezTo>
                  <a:pt x="161" y="3364"/>
                  <a:pt x="163" y="3366"/>
                  <a:pt x="167" y="3374"/>
                </a:cubicBezTo>
                <a:cubicBezTo>
                  <a:pt x="171" y="3382"/>
                  <a:pt x="182" y="3391"/>
                  <a:pt x="185" y="3393"/>
                </a:cubicBezTo>
                <a:cubicBezTo>
                  <a:pt x="188" y="3395"/>
                  <a:pt x="194" y="3396"/>
                  <a:pt x="201" y="3396"/>
                </a:cubicBezTo>
                <a:cubicBezTo>
                  <a:pt x="208" y="3396"/>
                  <a:pt x="226" y="3395"/>
                  <a:pt x="236" y="3394"/>
                </a:cubicBezTo>
                <a:cubicBezTo>
                  <a:pt x="247" y="3393"/>
                  <a:pt x="301" y="3387"/>
                  <a:pt x="311" y="3385"/>
                </a:cubicBezTo>
                <a:cubicBezTo>
                  <a:pt x="321" y="3383"/>
                  <a:pt x="336" y="3381"/>
                  <a:pt x="347" y="3380"/>
                </a:cubicBezTo>
                <a:cubicBezTo>
                  <a:pt x="358" y="3378"/>
                  <a:pt x="370" y="3376"/>
                  <a:pt x="377" y="3375"/>
                </a:cubicBezTo>
                <a:cubicBezTo>
                  <a:pt x="383" y="3373"/>
                  <a:pt x="383" y="3373"/>
                  <a:pt x="385" y="3369"/>
                </a:cubicBezTo>
                <a:cubicBezTo>
                  <a:pt x="388" y="3365"/>
                  <a:pt x="387" y="3359"/>
                  <a:pt x="387" y="3354"/>
                </a:cubicBezTo>
                <a:cubicBezTo>
                  <a:pt x="387" y="3349"/>
                  <a:pt x="385" y="3341"/>
                  <a:pt x="384" y="3339"/>
                </a:cubicBezTo>
                <a:cubicBezTo>
                  <a:pt x="383" y="3336"/>
                  <a:pt x="377" y="3331"/>
                  <a:pt x="374" y="3330"/>
                </a:cubicBezTo>
                <a:cubicBezTo>
                  <a:pt x="371" y="3329"/>
                  <a:pt x="372" y="3327"/>
                  <a:pt x="373" y="3319"/>
                </a:cubicBezTo>
                <a:cubicBezTo>
                  <a:pt x="373" y="3300"/>
                  <a:pt x="371" y="3297"/>
                  <a:pt x="364" y="3282"/>
                </a:cubicBezTo>
                <a:cubicBezTo>
                  <a:pt x="357" y="3267"/>
                  <a:pt x="354" y="3266"/>
                  <a:pt x="353" y="3262"/>
                </a:cubicBezTo>
                <a:cubicBezTo>
                  <a:pt x="351" y="3258"/>
                  <a:pt x="351" y="3254"/>
                  <a:pt x="351" y="3247"/>
                </a:cubicBezTo>
                <a:cubicBezTo>
                  <a:pt x="351" y="3241"/>
                  <a:pt x="349" y="3232"/>
                  <a:pt x="349" y="3228"/>
                </a:cubicBezTo>
                <a:cubicBezTo>
                  <a:pt x="349" y="3224"/>
                  <a:pt x="351" y="3226"/>
                  <a:pt x="353" y="3227"/>
                </a:cubicBezTo>
                <a:cubicBezTo>
                  <a:pt x="356" y="3228"/>
                  <a:pt x="357" y="3228"/>
                  <a:pt x="359" y="3225"/>
                </a:cubicBezTo>
                <a:cubicBezTo>
                  <a:pt x="361" y="3223"/>
                  <a:pt x="362" y="3220"/>
                  <a:pt x="365" y="3216"/>
                </a:cubicBezTo>
                <a:cubicBezTo>
                  <a:pt x="368" y="3212"/>
                  <a:pt x="371" y="3206"/>
                  <a:pt x="374" y="3199"/>
                </a:cubicBezTo>
                <a:cubicBezTo>
                  <a:pt x="378" y="3193"/>
                  <a:pt x="381" y="3186"/>
                  <a:pt x="383" y="3182"/>
                </a:cubicBezTo>
                <a:cubicBezTo>
                  <a:pt x="385" y="3179"/>
                  <a:pt x="385" y="3179"/>
                  <a:pt x="383" y="3177"/>
                </a:cubicBezTo>
                <a:cubicBezTo>
                  <a:pt x="381" y="3176"/>
                  <a:pt x="384" y="3174"/>
                  <a:pt x="386" y="3169"/>
                </a:cubicBezTo>
                <a:cubicBezTo>
                  <a:pt x="392" y="3155"/>
                  <a:pt x="399" y="3141"/>
                  <a:pt x="403" y="3132"/>
                </a:cubicBezTo>
                <a:cubicBezTo>
                  <a:pt x="406" y="3123"/>
                  <a:pt x="409" y="3114"/>
                  <a:pt x="410" y="3099"/>
                </a:cubicBezTo>
                <a:cubicBezTo>
                  <a:pt x="411" y="3084"/>
                  <a:pt x="413" y="3073"/>
                  <a:pt x="413" y="3054"/>
                </a:cubicBezTo>
                <a:cubicBezTo>
                  <a:pt x="413" y="3034"/>
                  <a:pt x="413" y="2985"/>
                  <a:pt x="413" y="2969"/>
                </a:cubicBezTo>
                <a:cubicBezTo>
                  <a:pt x="415" y="2933"/>
                  <a:pt x="419" y="2898"/>
                  <a:pt x="421" y="2878"/>
                </a:cubicBezTo>
                <a:cubicBezTo>
                  <a:pt x="422" y="2859"/>
                  <a:pt x="428" y="2795"/>
                  <a:pt x="430" y="2781"/>
                </a:cubicBezTo>
                <a:cubicBezTo>
                  <a:pt x="432" y="2766"/>
                  <a:pt x="434" y="2727"/>
                  <a:pt x="435" y="2711"/>
                </a:cubicBezTo>
                <a:cubicBezTo>
                  <a:pt x="436" y="2696"/>
                  <a:pt x="439" y="2672"/>
                  <a:pt x="440" y="2660"/>
                </a:cubicBezTo>
                <a:cubicBezTo>
                  <a:pt x="441" y="2649"/>
                  <a:pt x="447" y="2611"/>
                  <a:pt x="449" y="2598"/>
                </a:cubicBezTo>
                <a:cubicBezTo>
                  <a:pt x="450" y="2586"/>
                  <a:pt x="455" y="2537"/>
                  <a:pt x="457" y="2523"/>
                </a:cubicBezTo>
                <a:cubicBezTo>
                  <a:pt x="459" y="2509"/>
                  <a:pt x="464" y="2467"/>
                  <a:pt x="467" y="2453"/>
                </a:cubicBezTo>
                <a:cubicBezTo>
                  <a:pt x="469" y="2440"/>
                  <a:pt x="474" y="2400"/>
                  <a:pt x="475" y="2390"/>
                </a:cubicBezTo>
                <a:cubicBezTo>
                  <a:pt x="477" y="2380"/>
                  <a:pt x="477" y="2381"/>
                  <a:pt x="482" y="2366"/>
                </a:cubicBezTo>
                <a:cubicBezTo>
                  <a:pt x="487" y="2351"/>
                  <a:pt x="489" y="2340"/>
                  <a:pt x="489" y="2335"/>
                </a:cubicBezTo>
                <a:cubicBezTo>
                  <a:pt x="490" y="2329"/>
                  <a:pt x="493" y="2322"/>
                  <a:pt x="495" y="2317"/>
                </a:cubicBezTo>
                <a:cubicBezTo>
                  <a:pt x="497" y="2312"/>
                  <a:pt x="500" y="2306"/>
                  <a:pt x="501" y="2297"/>
                </a:cubicBezTo>
                <a:cubicBezTo>
                  <a:pt x="502" y="2291"/>
                  <a:pt x="504" y="2279"/>
                  <a:pt x="506" y="2275"/>
                </a:cubicBezTo>
                <a:cubicBezTo>
                  <a:pt x="508" y="2271"/>
                  <a:pt x="508" y="2266"/>
                  <a:pt x="508" y="2263"/>
                </a:cubicBezTo>
                <a:cubicBezTo>
                  <a:pt x="509" y="2260"/>
                  <a:pt x="510" y="2255"/>
                  <a:pt x="511" y="2253"/>
                </a:cubicBezTo>
                <a:cubicBezTo>
                  <a:pt x="512" y="2251"/>
                  <a:pt x="513" y="2239"/>
                  <a:pt x="515" y="2236"/>
                </a:cubicBezTo>
                <a:cubicBezTo>
                  <a:pt x="516" y="2232"/>
                  <a:pt x="517" y="2235"/>
                  <a:pt x="517" y="2241"/>
                </a:cubicBezTo>
                <a:cubicBezTo>
                  <a:pt x="518" y="2248"/>
                  <a:pt x="519" y="2263"/>
                  <a:pt x="521" y="2277"/>
                </a:cubicBezTo>
                <a:cubicBezTo>
                  <a:pt x="523" y="2292"/>
                  <a:pt x="526" y="2316"/>
                  <a:pt x="527" y="2327"/>
                </a:cubicBezTo>
                <a:cubicBezTo>
                  <a:pt x="529" y="2339"/>
                  <a:pt x="527" y="2340"/>
                  <a:pt x="527" y="2353"/>
                </a:cubicBezTo>
                <a:cubicBezTo>
                  <a:pt x="527" y="2365"/>
                  <a:pt x="528" y="2380"/>
                  <a:pt x="528" y="2393"/>
                </a:cubicBezTo>
                <a:cubicBezTo>
                  <a:pt x="528" y="2407"/>
                  <a:pt x="526" y="2418"/>
                  <a:pt x="526" y="2428"/>
                </a:cubicBezTo>
                <a:cubicBezTo>
                  <a:pt x="527" y="2437"/>
                  <a:pt x="532" y="2452"/>
                  <a:pt x="535" y="2460"/>
                </a:cubicBezTo>
                <a:cubicBezTo>
                  <a:pt x="538" y="2468"/>
                  <a:pt x="536" y="2473"/>
                  <a:pt x="536" y="2474"/>
                </a:cubicBezTo>
                <a:cubicBezTo>
                  <a:pt x="535" y="2479"/>
                  <a:pt x="535" y="2486"/>
                  <a:pt x="535" y="2494"/>
                </a:cubicBezTo>
                <a:cubicBezTo>
                  <a:pt x="535" y="2503"/>
                  <a:pt x="536" y="2511"/>
                  <a:pt x="537" y="2519"/>
                </a:cubicBezTo>
                <a:cubicBezTo>
                  <a:pt x="538" y="2528"/>
                  <a:pt x="536" y="2537"/>
                  <a:pt x="536" y="2544"/>
                </a:cubicBezTo>
                <a:cubicBezTo>
                  <a:pt x="536" y="2551"/>
                  <a:pt x="537" y="2558"/>
                  <a:pt x="538" y="2570"/>
                </a:cubicBezTo>
                <a:cubicBezTo>
                  <a:pt x="538" y="2582"/>
                  <a:pt x="537" y="2608"/>
                  <a:pt x="538" y="2626"/>
                </a:cubicBezTo>
                <a:cubicBezTo>
                  <a:pt x="538" y="2644"/>
                  <a:pt x="539" y="2675"/>
                  <a:pt x="539" y="2688"/>
                </a:cubicBezTo>
                <a:cubicBezTo>
                  <a:pt x="539" y="2701"/>
                  <a:pt x="540" y="2718"/>
                  <a:pt x="540" y="2734"/>
                </a:cubicBezTo>
                <a:cubicBezTo>
                  <a:pt x="541" y="2750"/>
                  <a:pt x="542" y="2756"/>
                  <a:pt x="542" y="2763"/>
                </a:cubicBezTo>
                <a:cubicBezTo>
                  <a:pt x="542" y="2771"/>
                  <a:pt x="543" y="2783"/>
                  <a:pt x="544" y="2793"/>
                </a:cubicBezTo>
                <a:cubicBezTo>
                  <a:pt x="544" y="2802"/>
                  <a:pt x="544" y="2815"/>
                  <a:pt x="544" y="2821"/>
                </a:cubicBezTo>
                <a:cubicBezTo>
                  <a:pt x="544" y="2827"/>
                  <a:pt x="545" y="2830"/>
                  <a:pt x="545" y="2836"/>
                </a:cubicBezTo>
                <a:cubicBezTo>
                  <a:pt x="545" y="2843"/>
                  <a:pt x="544" y="2878"/>
                  <a:pt x="544" y="2893"/>
                </a:cubicBezTo>
                <a:cubicBezTo>
                  <a:pt x="544" y="2908"/>
                  <a:pt x="544" y="2919"/>
                  <a:pt x="545" y="2924"/>
                </a:cubicBezTo>
                <a:cubicBezTo>
                  <a:pt x="546" y="2929"/>
                  <a:pt x="545" y="2930"/>
                  <a:pt x="544" y="2939"/>
                </a:cubicBezTo>
                <a:cubicBezTo>
                  <a:pt x="542" y="2949"/>
                  <a:pt x="541" y="2961"/>
                  <a:pt x="541" y="2978"/>
                </a:cubicBezTo>
                <a:cubicBezTo>
                  <a:pt x="541" y="2996"/>
                  <a:pt x="539" y="3028"/>
                  <a:pt x="538" y="3039"/>
                </a:cubicBezTo>
                <a:cubicBezTo>
                  <a:pt x="538" y="3051"/>
                  <a:pt x="538" y="3072"/>
                  <a:pt x="538" y="3083"/>
                </a:cubicBezTo>
                <a:cubicBezTo>
                  <a:pt x="539" y="3094"/>
                  <a:pt x="540" y="3109"/>
                  <a:pt x="540" y="3113"/>
                </a:cubicBezTo>
                <a:cubicBezTo>
                  <a:pt x="539" y="3116"/>
                  <a:pt x="538" y="3116"/>
                  <a:pt x="538" y="3123"/>
                </a:cubicBezTo>
                <a:cubicBezTo>
                  <a:pt x="538" y="3129"/>
                  <a:pt x="536" y="3145"/>
                  <a:pt x="537" y="3157"/>
                </a:cubicBezTo>
                <a:cubicBezTo>
                  <a:pt x="537" y="3168"/>
                  <a:pt x="539" y="3171"/>
                  <a:pt x="543" y="3173"/>
                </a:cubicBezTo>
                <a:cubicBezTo>
                  <a:pt x="546" y="3174"/>
                  <a:pt x="546" y="3175"/>
                  <a:pt x="546" y="3179"/>
                </a:cubicBezTo>
                <a:cubicBezTo>
                  <a:pt x="545" y="3182"/>
                  <a:pt x="548" y="3190"/>
                  <a:pt x="549" y="3193"/>
                </a:cubicBezTo>
                <a:cubicBezTo>
                  <a:pt x="550" y="3196"/>
                  <a:pt x="549" y="3196"/>
                  <a:pt x="547" y="3196"/>
                </a:cubicBezTo>
                <a:cubicBezTo>
                  <a:pt x="545" y="3196"/>
                  <a:pt x="542" y="3198"/>
                  <a:pt x="539" y="3200"/>
                </a:cubicBezTo>
                <a:cubicBezTo>
                  <a:pt x="537" y="3202"/>
                  <a:pt x="537" y="3209"/>
                  <a:pt x="537" y="3217"/>
                </a:cubicBezTo>
                <a:cubicBezTo>
                  <a:pt x="536" y="3224"/>
                  <a:pt x="535" y="3241"/>
                  <a:pt x="534" y="3245"/>
                </a:cubicBezTo>
                <a:cubicBezTo>
                  <a:pt x="534" y="3249"/>
                  <a:pt x="531" y="3254"/>
                  <a:pt x="533" y="3259"/>
                </a:cubicBezTo>
                <a:cubicBezTo>
                  <a:pt x="537" y="3267"/>
                  <a:pt x="545" y="3270"/>
                  <a:pt x="556" y="3275"/>
                </a:cubicBezTo>
                <a:cubicBezTo>
                  <a:pt x="567" y="3279"/>
                  <a:pt x="580" y="3284"/>
                  <a:pt x="592" y="3286"/>
                </a:cubicBezTo>
                <a:cubicBezTo>
                  <a:pt x="605" y="3288"/>
                  <a:pt x="623" y="3291"/>
                  <a:pt x="633" y="3292"/>
                </a:cubicBezTo>
                <a:cubicBezTo>
                  <a:pt x="644" y="3293"/>
                  <a:pt x="642" y="3292"/>
                  <a:pt x="646" y="3292"/>
                </a:cubicBezTo>
                <a:cubicBezTo>
                  <a:pt x="649" y="3291"/>
                  <a:pt x="661" y="3288"/>
                  <a:pt x="669" y="3286"/>
                </a:cubicBezTo>
                <a:cubicBezTo>
                  <a:pt x="677" y="3283"/>
                  <a:pt x="687" y="3286"/>
                  <a:pt x="690" y="3287"/>
                </a:cubicBezTo>
                <a:cubicBezTo>
                  <a:pt x="693" y="3289"/>
                  <a:pt x="696" y="3296"/>
                  <a:pt x="699" y="3300"/>
                </a:cubicBezTo>
                <a:cubicBezTo>
                  <a:pt x="701" y="3304"/>
                  <a:pt x="703" y="3308"/>
                  <a:pt x="706" y="3310"/>
                </a:cubicBezTo>
                <a:cubicBezTo>
                  <a:pt x="708" y="3313"/>
                  <a:pt x="710" y="3313"/>
                  <a:pt x="713" y="3313"/>
                </a:cubicBezTo>
                <a:cubicBezTo>
                  <a:pt x="717" y="3314"/>
                  <a:pt x="734" y="3317"/>
                  <a:pt x="743" y="3318"/>
                </a:cubicBezTo>
                <a:cubicBezTo>
                  <a:pt x="752" y="3319"/>
                  <a:pt x="796" y="3320"/>
                  <a:pt x="812" y="3319"/>
                </a:cubicBezTo>
                <a:cubicBezTo>
                  <a:pt x="828" y="3318"/>
                  <a:pt x="863" y="3315"/>
                  <a:pt x="880" y="3311"/>
                </a:cubicBezTo>
                <a:cubicBezTo>
                  <a:pt x="898" y="3306"/>
                  <a:pt x="921" y="3302"/>
                  <a:pt x="929" y="3301"/>
                </a:cubicBezTo>
                <a:cubicBezTo>
                  <a:pt x="937" y="3300"/>
                  <a:pt x="958" y="3295"/>
                  <a:pt x="961" y="3295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68561" tIns="34280" rIns="68561" bIns="34280" numCol="1" anchor="t" anchorCtr="0" compatLnSpc="1">
            <a:prstTxWarp prst="textNoShape">
              <a:avLst/>
            </a:prstTxWarp>
          </a:bodyPr>
          <a:lstStyle/>
          <a:p>
            <a:pPr defTabSz="685595" fontAlgn="auto">
              <a:spcBef>
                <a:spcPts val="0"/>
              </a:spcBef>
              <a:spcAft>
                <a:spcPts val="0"/>
              </a:spcAft>
            </a:pPr>
            <a:endParaRPr lang="id-ID">
              <a:solidFill>
                <a:prstClr val="black"/>
              </a:solidFill>
              <a:latin typeface="Calibri"/>
              <a:sym typeface="+mn-lt"/>
            </a:endParaRPr>
          </a:p>
        </p:txBody>
      </p:sp>
      <p:sp>
        <p:nvSpPr>
          <p:cNvPr id="54" name="Freeform 6"/>
          <p:cNvSpPr>
            <a:spLocks noEditPoints="1"/>
          </p:cNvSpPr>
          <p:nvPr/>
        </p:nvSpPr>
        <p:spPr bwMode="auto">
          <a:xfrm>
            <a:off x="320516" y="983028"/>
            <a:ext cx="448925" cy="1535144"/>
          </a:xfrm>
          <a:custGeom>
            <a:avLst/>
            <a:gdLst>
              <a:gd name="T0" fmla="*/ 836 w 843"/>
              <a:gd name="T1" fmla="*/ 813 h 3172"/>
              <a:gd name="T2" fmla="*/ 821 w 843"/>
              <a:gd name="T3" fmla="*/ 603 h 3172"/>
              <a:gd name="T4" fmla="*/ 753 w 843"/>
              <a:gd name="T5" fmla="*/ 528 h 3172"/>
              <a:gd name="T6" fmla="*/ 527 w 843"/>
              <a:gd name="T7" fmla="*/ 37 h 3172"/>
              <a:gd name="T8" fmla="*/ 262 w 843"/>
              <a:gd name="T9" fmla="*/ 225 h 3172"/>
              <a:gd name="T10" fmla="*/ 287 w 843"/>
              <a:gd name="T11" fmla="*/ 493 h 3172"/>
              <a:gd name="T12" fmla="*/ 186 w 843"/>
              <a:gd name="T13" fmla="*/ 566 h 3172"/>
              <a:gd name="T14" fmla="*/ 134 w 843"/>
              <a:gd name="T15" fmla="*/ 738 h 3172"/>
              <a:gd name="T16" fmla="*/ 63 w 843"/>
              <a:gd name="T17" fmla="*/ 1088 h 3172"/>
              <a:gd name="T18" fmla="*/ 49 w 843"/>
              <a:gd name="T19" fmla="*/ 1334 h 3172"/>
              <a:gd name="T20" fmla="*/ 16 w 843"/>
              <a:gd name="T21" fmla="*/ 1637 h 3172"/>
              <a:gd name="T22" fmla="*/ 21 w 843"/>
              <a:gd name="T23" fmla="*/ 1764 h 3172"/>
              <a:gd name="T24" fmla="*/ 93 w 843"/>
              <a:gd name="T25" fmla="*/ 1821 h 3172"/>
              <a:gd name="T26" fmla="*/ 116 w 843"/>
              <a:gd name="T27" fmla="*/ 1797 h 3172"/>
              <a:gd name="T28" fmla="*/ 62 w 843"/>
              <a:gd name="T29" fmla="*/ 1750 h 3172"/>
              <a:gd name="T30" fmla="*/ 55 w 843"/>
              <a:gd name="T31" fmla="*/ 1680 h 3172"/>
              <a:gd name="T32" fmla="*/ 77 w 843"/>
              <a:gd name="T33" fmla="*/ 1724 h 3172"/>
              <a:gd name="T34" fmla="*/ 106 w 843"/>
              <a:gd name="T35" fmla="*/ 1672 h 3172"/>
              <a:gd name="T36" fmla="*/ 92 w 843"/>
              <a:gd name="T37" fmla="*/ 1527 h 3172"/>
              <a:gd name="T38" fmla="*/ 121 w 843"/>
              <a:gd name="T39" fmla="*/ 1616 h 3172"/>
              <a:gd name="T40" fmla="*/ 129 w 843"/>
              <a:gd name="T41" fmla="*/ 1891 h 3172"/>
              <a:gd name="T42" fmla="*/ 85 w 843"/>
              <a:gd name="T43" fmla="*/ 2116 h 3172"/>
              <a:gd name="T44" fmla="*/ 170 w 843"/>
              <a:gd name="T45" fmla="*/ 2149 h 3172"/>
              <a:gd name="T46" fmla="*/ 226 w 843"/>
              <a:gd name="T47" fmla="*/ 2312 h 3172"/>
              <a:gd name="T48" fmla="*/ 251 w 843"/>
              <a:gd name="T49" fmla="*/ 2733 h 3172"/>
              <a:gd name="T50" fmla="*/ 231 w 843"/>
              <a:gd name="T51" fmla="*/ 2939 h 3172"/>
              <a:gd name="T52" fmla="*/ 244 w 843"/>
              <a:gd name="T53" fmla="*/ 3049 h 3172"/>
              <a:gd name="T54" fmla="*/ 245 w 843"/>
              <a:gd name="T55" fmla="*/ 3091 h 3172"/>
              <a:gd name="T56" fmla="*/ 299 w 843"/>
              <a:gd name="T57" fmla="*/ 3168 h 3172"/>
              <a:gd name="T58" fmla="*/ 405 w 843"/>
              <a:gd name="T59" fmla="*/ 3073 h 3172"/>
              <a:gd name="T60" fmla="*/ 523 w 843"/>
              <a:gd name="T61" fmla="*/ 2942 h 3172"/>
              <a:gd name="T62" fmla="*/ 559 w 843"/>
              <a:gd name="T63" fmla="*/ 3058 h 3172"/>
              <a:gd name="T64" fmla="*/ 588 w 843"/>
              <a:gd name="T65" fmla="*/ 2909 h 3172"/>
              <a:gd name="T66" fmla="*/ 551 w 843"/>
              <a:gd name="T67" fmla="*/ 2786 h 3172"/>
              <a:gd name="T68" fmla="*/ 523 w 843"/>
              <a:gd name="T69" fmla="*/ 2457 h 3172"/>
              <a:gd name="T70" fmla="*/ 550 w 843"/>
              <a:gd name="T71" fmla="*/ 2199 h 3172"/>
              <a:gd name="T72" fmla="*/ 603 w 843"/>
              <a:gd name="T73" fmla="*/ 2157 h 3172"/>
              <a:gd name="T74" fmla="*/ 563 w 843"/>
              <a:gd name="T75" fmla="*/ 1845 h 3172"/>
              <a:gd name="T76" fmla="*/ 605 w 843"/>
              <a:gd name="T77" fmla="*/ 1802 h 3172"/>
              <a:gd name="T78" fmla="*/ 654 w 843"/>
              <a:gd name="T79" fmla="*/ 1759 h 3172"/>
              <a:gd name="T80" fmla="*/ 683 w 843"/>
              <a:gd name="T81" fmla="*/ 1589 h 3172"/>
              <a:gd name="T82" fmla="*/ 716 w 843"/>
              <a:gd name="T83" fmla="*/ 1518 h 3172"/>
              <a:gd name="T84" fmla="*/ 755 w 843"/>
              <a:gd name="T85" fmla="*/ 1373 h 3172"/>
              <a:gd name="T86" fmla="*/ 805 w 843"/>
              <a:gd name="T87" fmla="*/ 1283 h 3172"/>
              <a:gd name="T88" fmla="*/ 816 w 843"/>
              <a:gd name="T89" fmla="*/ 1209 h 3172"/>
              <a:gd name="T90" fmla="*/ 384 w 843"/>
              <a:gd name="T91" fmla="*/ 2905 h 3172"/>
              <a:gd name="T92" fmla="*/ 345 w 843"/>
              <a:gd name="T93" fmla="*/ 2878 h 3172"/>
              <a:gd name="T94" fmla="*/ 380 w 843"/>
              <a:gd name="T95" fmla="*/ 2562 h 3172"/>
              <a:gd name="T96" fmla="*/ 654 w 843"/>
              <a:gd name="T97" fmla="*/ 1200 h 3172"/>
              <a:gd name="T98" fmla="*/ 629 w 843"/>
              <a:gd name="T99" fmla="*/ 1231 h 3172"/>
              <a:gd name="T100" fmla="*/ 600 w 843"/>
              <a:gd name="T101" fmla="*/ 1129 h 3172"/>
              <a:gd name="T102" fmla="*/ 657 w 843"/>
              <a:gd name="T103" fmla="*/ 1069 h 3172"/>
              <a:gd name="T104" fmla="*/ 659 w 843"/>
              <a:gd name="T105" fmla="*/ 1030 h 3172"/>
              <a:gd name="T106" fmla="*/ 665 w 843"/>
              <a:gd name="T107" fmla="*/ 1151 h 3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43" h="3172">
                <a:moveTo>
                  <a:pt x="837" y="1089"/>
                </a:moveTo>
                <a:cubicBezTo>
                  <a:pt x="834" y="1082"/>
                  <a:pt x="825" y="1066"/>
                  <a:pt x="823" y="1061"/>
                </a:cubicBezTo>
                <a:cubicBezTo>
                  <a:pt x="820" y="1057"/>
                  <a:pt x="821" y="1056"/>
                  <a:pt x="821" y="1051"/>
                </a:cubicBezTo>
                <a:cubicBezTo>
                  <a:pt x="822" y="1046"/>
                  <a:pt x="828" y="983"/>
                  <a:pt x="830" y="964"/>
                </a:cubicBezTo>
                <a:cubicBezTo>
                  <a:pt x="831" y="946"/>
                  <a:pt x="835" y="890"/>
                  <a:pt x="836" y="864"/>
                </a:cubicBezTo>
                <a:cubicBezTo>
                  <a:pt x="836" y="838"/>
                  <a:pt x="836" y="818"/>
                  <a:pt x="836" y="813"/>
                </a:cubicBezTo>
                <a:cubicBezTo>
                  <a:pt x="837" y="809"/>
                  <a:pt x="837" y="804"/>
                  <a:pt x="837" y="790"/>
                </a:cubicBezTo>
                <a:cubicBezTo>
                  <a:pt x="836" y="777"/>
                  <a:pt x="832" y="738"/>
                  <a:pt x="829" y="722"/>
                </a:cubicBezTo>
                <a:cubicBezTo>
                  <a:pt x="827" y="705"/>
                  <a:pt x="820" y="681"/>
                  <a:pt x="819" y="676"/>
                </a:cubicBezTo>
                <a:cubicBezTo>
                  <a:pt x="818" y="671"/>
                  <a:pt x="818" y="667"/>
                  <a:pt x="819" y="662"/>
                </a:cubicBezTo>
                <a:cubicBezTo>
                  <a:pt x="820" y="656"/>
                  <a:pt x="820" y="651"/>
                  <a:pt x="821" y="641"/>
                </a:cubicBezTo>
                <a:cubicBezTo>
                  <a:pt x="821" y="631"/>
                  <a:pt x="822" y="608"/>
                  <a:pt x="821" y="603"/>
                </a:cubicBezTo>
                <a:cubicBezTo>
                  <a:pt x="821" y="598"/>
                  <a:pt x="818" y="591"/>
                  <a:pt x="816" y="585"/>
                </a:cubicBezTo>
                <a:cubicBezTo>
                  <a:pt x="814" y="579"/>
                  <a:pt x="808" y="566"/>
                  <a:pt x="805" y="559"/>
                </a:cubicBezTo>
                <a:cubicBezTo>
                  <a:pt x="801" y="552"/>
                  <a:pt x="794" y="546"/>
                  <a:pt x="792" y="544"/>
                </a:cubicBezTo>
                <a:cubicBezTo>
                  <a:pt x="789" y="543"/>
                  <a:pt x="778" y="539"/>
                  <a:pt x="775" y="538"/>
                </a:cubicBezTo>
                <a:cubicBezTo>
                  <a:pt x="772" y="538"/>
                  <a:pt x="770" y="537"/>
                  <a:pt x="768" y="535"/>
                </a:cubicBezTo>
                <a:cubicBezTo>
                  <a:pt x="766" y="532"/>
                  <a:pt x="758" y="531"/>
                  <a:pt x="753" y="528"/>
                </a:cubicBezTo>
                <a:cubicBezTo>
                  <a:pt x="747" y="525"/>
                  <a:pt x="736" y="518"/>
                  <a:pt x="731" y="515"/>
                </a:cubicBezTo>
                <a:cubicBezTo>
                  <a:pt x="726" y="512"/>
                  <a:pt x="711" y="501"/>
                  <a:pt x="705" y="499"/>
                </a:cubicBezTo>
                <a:cubicBezTo>
                  <a:pt x="699" y="496"/>
                  <a:pt x="699" y="493"/>
                  <a:pt x="692" y="475"/>
                </a:cubicBezTo>
                <a:cubicBezTo>
                  <a:pt x="685" y="458"/>
                  <a:pt x="659" y="391"/>
                  <a:pt x="654" y="373"/>
                </a:cubicBezTo>
                <a:cubicBezTo>
                  <a:pt x="650" y="356"/>
                  <a:pt x="604" y="182"/>
                  <a:pt x="590" y="139"/>
                </a:cubicBezTo>
                <a:cubicBezTo>
                  <a:pt x="576" y="96"/>
                  <a:pt x="548" y="57"/>
                  <a:pt x="527" y="37"/>
                </a:cubicBezTo>
                <a:cubicBezTo>
                  <a:pt x="505" y="16"/>
                  <a:pt x="465" y="5"/>
                  <a:pt x="440" y="2"/>
                </a:cubicBezTo>
                <a:cubicBezTo>
                  <a:pt x="415" y="0"/>
                  <a:pt x="390" y="11"/>
                  <a:pt x="379" y="17"/>
                </a:cubicBezTo>
                <a:cubicBezTo>
                  <a:pt x="368" y="22"/>
                  <a:pt x="353" y="31"/>
                  <a:pt x="346" y="33"/>
                </a:cubicBezTo>
                <a:cubicBezTo>
                  <a:pt x="338" y="34"/>
                  <a:pt x="320" y="48"/>
                  <a:pt x="298" y="63"/>
                </a:cubicBezTo>
                <a:cubicBezTo>
                  <a:pt x="277" y="78"/>
                  <a:pt x="266" y="95"/>
                  <a:pt x="261" y="116"/>
                </a:cubicBezTo>
                <a:cubicBezTo>
                  <a:pt x="256" y="136"/>
                  <a:pt x="258" y="190"/>
                  <a:pt x="262" y="225"/>
                </a:cubicBezTo>
                <a:cubicBezTo>
                  <a:pt x="267" y="261"/>
                  <a:pt x="273" y="297"/>
                  <a:pt x="275" y="308"/>
                </a:cubicBezTo>
                <a:cubicBezTo>
                  <a:pt x="277" y="320"/>
                  <a:pt x="282" y="346"/>
                  <a:pt x="285" y="362"/>
                </a:cubicBezTo>
                <a:cubicBezTo>
                  <a:pt x="287" y="378"/>
                  <a:pt x="295" y="413"/>
                  <a:pt x="298" y="427"/>
                </a:cubicBezTo>
                <a:cubicBezTo>
                  <a:pt x="301" y="442"/>
                  <a:pt x="304" y="449"/>
                  <a:pt x="304" y="461"/>
                </a:cubicBezTo>
                <a:cubicBezTo>
                  <a:pt x="304" y="473"/>
                  <a:pt x="299" y="478"/>
                  <a:pt x="295" y="483"/>
                </a:cubicBezTo>
                <a:cubicBezTo>
                  <a:pt x="290" y="489"/>
                  <a:pt x="292" y="487"/>
                  <a:pt x="287" y="493"/>
                </a:cubicBezTo>
                <a:cubicBezTo>
                  <a:pt x="282" y="499"/>
                  <a:pt x="274" y="508"/>
                  <a:pt x="270" y="513"/>
                </a:cubicBezTo>
                <a:cubicBezTo>
                  <a:pt x="266" y="519"/>
                  <a:pt x="265" y="520"/>
                  <a:pt x="261" y="522"/>
                </a:cubicBezTo>
                <a:cubicBezTo>
                  <a:pt x="257" y="524"/>
                  <a:pt x="251" y="526"/>
                  <a:pt x="244" y="528"/>
                </a:cubicBezTo>
                <a:cubicBezTo>
                  <a:pt x="236" y="531"/>
                  <a:pt x="229" y="534"/>
                  <a:pt x="219" y="541"/>
                </a:cubicBezTo>
                <a:cubicBezTo>
                  <a:pt x="210" y="547"/>
                  <a:pt x="204" y="552"/>
                  <a:pt x="199" y="555"/>
                </a:cubicBezTo>
                <a:cubicBezTo>
                  <a:pt x="193" y="559"/>
                  <a:pt x="191" y="561"/>
                  <a:pt x="186" y="566"/>
                </a:cubicBezTo>
                <a:cubicBezTo>
                  <a:pt x="181" y="570"/>
                  <a:pt x="182" y="566"/>
                  <a:pt x="176" y="573"/>
                </a:cubicBezTo>
                <a:cubicBezTo>
                  <a:pt x="171" y="579"/>
                  <a:pt x="165" y="590"/>
                  <a:pt x="163" y="598"/>
                </a:cubicBezTo>
                <a:cubicBezTo>
                  <a:pt x="161" y="605"/>
                  <a:pt x="159" y="616"/>
                  <a:pt x="156" y="624"/>
                </a:cubicBezTo>
                <a:cubicBezTo>
                  <a:pt x="154" y="632"/>
                  <a:pt x="149" y="654"/>
                  <a:pt x="148" y="662"/>
                </a:cubicBezTo>
                <a:cubicBezTo>
                  <a:pt x="146" y="671"/>
                  <a:pt x="142" y="690"/>
                  <a:pt x="141" y="702"/>
                </a:cubicBezTo>
                <a:cubicBezTo>
                  <a:pt x="139" y="714"/>
                  <a:pt x="137" y="724"/>
                  <a:pt x="134" y="738"/>
                </a:cubicBezTo>
                <a:cubicBezTo>
                  <a:pt x="131" y="752"/>
                  <a:pt x="122" y="788"/>
                  <a:pt x="119" y="806"/>
                </a:cubicBezTo>
                <a:cubicBezTo>
                  <a:pt x="116" y="824"/>
                  <a:pt x="108" y="865"/>
                  <a:pt x="105" y="879"/>
                </a:cubicBezTo>
                <a:cubicBezTo>
                  <a:pt x="102" y="893"/>
                  <a:pt x="93" y="941"/>
                  <a:pt x="90" y="954"/>
                </a:cubicBezTo>
                <a:cubicBezTo>
                  <a:pt x="88" y="967"/>
                  <a:pt x="80" y="1002"/>
                  <a:pt x="79" y="1009"/>
                </a:cubicBezTo>
                <a:cubicBezTo>
                  <a:pt x="78" y="1015"/>
                  <a:pt x="75" y="1033"/>
                  <a:pt x="73" y="1045"/>
                </a:cubicBezTo>
                <a:cubicBezTo>
                  <a:pt x="71" y="1058"/>
                  <a:pt x="65" y="1076"/>
                  <a:pt x="63" y="1088"/>
                </a:cubicBezTo>
                <a:cubicBezTo>
                  <a:pt x="60" y="1099"/>
                  <a:pt x="57" y="1119"/>
                  <a:pt x="56" y="1131"/>
                </a:cubicBezTo>
                <a:cubicBezTo>
                  <a:pt x="55" y="1143"/>
                  <a:pt x="58" y="1153"/>
                  <a:pt x="59" y="1158"/>
                </a:cubicBezTo>
                <a:cubicBezTo>
                  <a:pt x="59" y="1163"/>
                  <a:pt x="62" y="1188"/>
                  <a:pt x="63" y="1191"/>
                </a:cubicBezTo>
                <a:cubicBezTo>
                  <a:pt x="63" y="1195"/>
                  <a:pt x="62" y="1198"/>
                  <a:pt x="61" y="1206"/>
                </a:cubicBezTo>
                <a:cubicBezTo>
                  <a:pt x="60" y="1214"/>
                  <a:pt x="56" y="1245"/>
                  <a:pt x="55" y="1253"/>
                </a:cubicBezTo>
                <a:cubicBezTo>
                  <a:pt x="54" y="1261"/>
                  <a:pt x="50" y="1314"/>
                  <a:pt x="49" y="1334"/>
                </a:cubicBezTo>
                <a:cubicBezTo>
                  <a:pt x="49" y="1354"/>
                  <a:pt x="49" y="1384"/>
                  <a:pt x="48" y="1417"/>
                </a:cubicBezTo>
                <a:cubicBezTo>
                  <a:pt x="46" y="1449"/>
                  <a:pt x="42" y="1488"/>
                  <a:pt x="41" y="1491"/>
                </a:cubicBezTo>
                <a:cubicBezTo>
                  <a:pt x="41" y="1494"/>
                  <a:pt x="41" y="1498"/>
                  <a:pt x="39" y="1504"/>
                </a:cubicBezTo>
                <a:cubicBezTo>
                  <a:pt x="38" y="1511"/>
                  <a:pt x="33" y="1539"/>
                  <a:pt x="30" y="1552"/>
                </a:cubicBezTo>
                <a:cubicBezTo>
                  <a:pt x="28" y="1565"/>
                  <a:pt x="24" y="1584"/>
                  <a:pt x="21" y="1601"/>
                </a:cubicBezTo>
                <a:cubicBezTo>
                  <a:pt x="19" y="1621"/>
                  <a:pt x="17" y="1629"/>
                  <a:pt x="16" y="1637"/>
                </a:cubicBezTo>
                <a:cubicBezTo>
                  <a:pt x="14" y="1645"/>
                  <a:pt x="14" y="1650"/>
                  <a:pt x="13" y="1658"/>
                </a:cubicBezTo>
                <a:cubicBezTo>
                  <a:pt x="13" y="1666"/>
                  <a:pt x="12" y="1672"/>
                  <a:pt x="9" y="1681"/>
                </a:cubicBezTo>
                <a:cubicBezTo>
                  <a:pt x="7" y="1689"/>
                  <a:pt x="3" y="1703"/>
                  <a:pt x="1" y="1706"/>
                </a:cubicBezTo>
                <a:cubicBezTo>
                  <a:pt x="0" y="1710"/>
                  <a:pt x="1" y="1712"/>
                  <a:pt x="3" y="1715"/>
                </a:cubicBezTo>
                <a:cubicBezTo>
                  <a:pt x="5" y="1717"/>
                  <a:pt x="9" y="1733"/>
                  <a:pt x="14" y="1745"/>
                </a:cubicBezTo>
                <a:cubicBezTo>
                  <a:pt x="19" y="1756"/>
                  <a:pt x="19" y="1759"/>
                  <a:pt x="21" y="1764"/>
                </a:cubicBezTo>
                <a:cubicBezTo>
                  <a:pt x="24" y="1770"/>
                  <a:pt x="27" y="1770"/>
                  <a:pt x="28" y="1772"/>
                </a:cubicBezTo>
                <a:cubicBezTo>
                  <a:pt x="30" y="1774"/>
                  <a:pt x="31" y="1776"/>
                  <a:pt x="37" y="1780"/>
                </a:cubicBezTo>
                <a:cubicBezTo>
                  <a:pt x="43" y="1783"/>
                  <a:pt x="48" y="1787"/>
                  <a:pt x="53" y="1792"/>
                </a:cubicBezTo>
                <a:cubicBezTo>
                  <a:pt x="58" y="1797"/>
                  <a:pt x="68" y="1804"/>
                  <a:pt x="70" y="1805"/>
                </a:cubicBezTo>
                <a:cubicBezTo>
                  <a:pt x="72" y="1807"/>
                  <a:pt x="75" y="1810"/>
                  <a:pt x="80" y="1813"/>
                </a:cubicBezTo>
                <a:cubicBezTo>
                  <a:pt x="84" y="1816"/>
                  <a:pt x="90" y="1819"/>
                  <a:pt x="93" y="1821"/>
                </a:cubicBezTo>
                <a:cubicBezTo>
                  <a:pt x="96" y="1824"/>
                  <a:pt x="102" y="1830"/>
                  <a:pt x="104" y="1831"/>
                </a:cubicBezTo>
                <a:cubicBezTo>
                  <a:pt x="106" y="1833"/>
                  <a:pt x="107" y="1833"/>
                  <a:pt x="109" y="1831"/>
                </a:cubicBezTo>
                <a:cubicBezTo>
                  <a:pt x="111" y="1829"/>
                  <a:pt x="113" y="1826"/>
                  <a:pt x="113" y="1823"/>
                </a:cubicBezTo>
                <a:cubicBezTo>
                  <a:pt x="113" y="1820"/>
                  <a:pt x="110" y="1812"/>
                  <a:pt x="109" y="1811"/>
                </a:cubicBezTo>
                <a:cubicBezTo>
                  <a:pt x="109" y="1810"/>
                  <a:pt x="112" y="1811"/>
                  <a:pt x="116" y="1808"/>
                </a:cubicBezTo>
                <a:cubicBezTo>
                  <a:pt x="119" y="1805"/>
                  <a:pt x="118" y="1801"/>
                  <a:pt x="116" y="1797"/>
                </a:cubicBezTo>
                <a:cubicBezTo>
                  <a:pt x="114" y="1792"/>
                  <a:pt x="108" y="1786"/>
                  <a:pt x="104" y="1785"/>
                </a:cubicBezTo>
                <a:cubicBezTo>
                  <a:pt x="100" y="1783"/>
                  <a:pt x="98" y="1782"/>
                  <a:pt x="95" y="1781"/>
                </a:cubicBezTo>
                <a:cubicBezTo>
                  <a:pt x="91" y="1779"/>
                  <a:pt x="92" y="1779"/>
                  <a:pt x="92" y="1776"/>
                </a:cubicBezTo>
                <a:cubicBezTo>
                  <a:pt x="91" y="1773"/>
                  <a:pt x="88" y="1768"/>
                  <a:pt x="86" y="1766"/>
                </a:cubicBezTo>
                <a:cubicBezTo>
                  <a:pt x="84" y="1763"/>
                  <a:pt x="72" y="1757"/>
                  <a:pt x="69" y="1755"/>
                </a:cubicBezTo>
                <a:cubicBezTo>
                  <a:pt x="65" y="1753"/>
                  <a:pt x="64" y="1753"/>
                  <a:pt x="62" y="1750"/>
                </a:cubicBezTo>
                <a:cubicBezTo>
                  <a:pt x="61" y="1747"/>
                  <a:pt x="60" y="1748"/>
                  <a:pt x="59" y="1742"/>
                </a:cubicBezTo>
                <a:cubicBezTo>
                  <a:pt x="59" y="1737"/>
                  <a:pt x="57" y="1732"/>
                  <a:pt x="56" y="1727"/>
                </a:cubicBezTo>
                <a:cubicBezTo>
                  <a:pt x="54" y="1722"/>
                  <a:pt x="51" y="1713"/>
                  <a:pt x="51" y="1712"/>
                </a:cubicBezTo>
                <a:cubicBezTo>
                  <a:pt x="50" y="1710"/>
                  <a:pt x="51" y="1708"/>
                  <a:pt x="51" y="1703"/>
                </a:cubicBezTo>
                <a:cubicBezTo>
                  <a:pt x="52" y="1698"/>
                  <a:pt x="51" y="1687"/>
                  <a:pt x="51" y="1685"/>
                </a:cubicBezTo>
                <a:cubicBezTo>
                  <a:pt x="51" y="1682"/>
                  <a:pt x="53" y="1682"/>
                  <a:pt x="55" y="1680"/>
                </a:cubicBezTo>
                <a:cubicBezTo>
                  <a:pt x="58" y="1679"/>
                  <a:pt x="60" y="1677"/>
                  <a:pt x="61" y="1674"/>
                </a:cubicBezTo>
                <a:cubicBezTo>
                  <a:pt x="62" y="1672"/>
                  <a:pt x="61" y="1673"/>
                  <a:pt x="65" y="1673"/>
                </a:cubicBezTo>
                <a:cubicBezTo>
                  <a:pt x="69" y="1674"/>
                  <a:pt x="70" y="1672"/>
                  <a:pt x="73" y="1672"/>
                </a:cubicBezTo>
                <a:cubicBezTo>
                  <a:pt x="75" y="1671"/>
                  <a:pt x="74" y="1670"/>
                  <a:pt x="76" y="1677"/>
                </a:cubicBezTo>
                <a:cubicBezTo>
                  <a:pt x="78" y="1683"/>
                  <a:pt x="77" y="1696"/>
                  <a:pt x="76" y="1701"/>
                </a:cubicBezTo>
                <a:cubicBezTo>
                  <a:pt x="75" y="1707"/>
                  <a:pt x="75" y="1716"/>
                  <a:pt x="77" y="1724"/>
                </a:cubicBezTo>
                <a:cubicBezTo>
                  <a:pt x="79" y="1733"/>
                  <a:pt x="87" y="1748"/>
                  <a:pt x="93" y="1753"/>
                </a:cubicBezTo>
                <a:cubicBezTo>
                  <a:pt x="98" y="1757"/>
                  <a:pt x="106" y="1757"/>
                  <a:pt x="110" y="1755"/>
                </a:cubicBezTo>
                <a:cubicBezTo>
                  <a:pt x="114" y="1753"/>
                  <a:pt x="114" y="1751"/>
                  <a:pt x="113" y="1747"/>
                </a:cubicBezTo>
                <a:cubicBezTo>
                  <a:pt x="111" y="1744"/>
                  <a:pt x="112" y="1735"/>
                  <a:pt x="111" y="1731"/>
                </a:cubicBezTo>
                <a:cubicBezTo>
                  <a:pt x="110" y="1726"/>
                  <a:pt x="110" y="1710"/>
                  <a:pt x="108" y="1699"/>
                </a:cubicBezTo>
                <a:cubicBezTo>
                  <a:pt x="106" y="1689"/>
                  <a:pt x="106" y="1679"/>
                  <a:pt x="106" y="1672"/>
                </a:cubicBezTo>
                <a:cubicBezTo>
                  <a:pt x="106" y="1665"/>
                  <a:pt x="108" y="1653"/>
                  <a:pt x="107" y="1648"/>
                </a:cubicBezTo>
                <a:cubicBezTo>
                  <a:pt x="106" y="1644"/>
                  <a:pt x="108" y="1634"/>
                  <a:pt x="109" y="1625"/>
                </a:cubicBezTo>
                <a:cubicBezTo>
                  <a:pt x="110" y="1616"/>
                  <a:pt x="109" y="1600"/>
                  <a:pt x="107" y="1590"/>
                </a:cubicBezTo>
                <a:cubicBezTo>
                  <a:pt x="105" y="1580"/>
                  <a:pt x="97" y="1565"/>
                  <a:pt x="95" y="1561"/>
                </a:cubicBezTo>
                <a:cubicBezTo>
                  <a:pt x="92" y="1557"/>
                  <a:pt x="90" y="1551"/>
                  <a:pt x="90" y="1545"/>
                </a:cubicBezTo>
                <a:cubicBezTo>
                  <a:pt x="90" y="1540"/>
                  <a:pt x="92" y="1530"/>
                  <a:pt x="92" y="1527"/>
                </a:cubicBezTo>
                <a:cubicBezTo>
                  <a:pt x="92" y="1524"/>
                  <a:pt x="92" y="1525"/>
                  <a:pt x="94" y="1525"/>
                </a:cubicBezTo>
                <a:cubicBezTo>
                  <a:pt x="95" y="1526"/>
                  <a:pt x="101" y="1527"/>
                  <a:pt x="107" y="1528"/>
                </a:cubicBezTo>
                <a:cubicBezTo>
                  <a:pt x="112" y="1529"/>
                  <a:pt x="111" y="1530"/>
                  <a:pt x="113" y="1528"/>
                </a:cubicBezTo>
                <a:cubicBezTo>
                  <a:pt x="115" y="1527"/>
                  <a:pt x="114" y="1528"/>
                  <a:pt x="114" y="1531"/>
                </a:cubicBezTo>
                <a:cubicBezTo>
                  <a:pt x="114" y="1535"/>
                  <a:pt x="115" y="1545"/>
                  <a:pt x="115" y="1561"/>
                </a:cubicBezTo>
                <a:cubicBezTo>
                  <a:pt x="116" y="1577"/>
                  <a:pt x="120" y="1603"/>
                  <a:pt x="121" y="1616"/>
                </a:cubicBezTo>
                <a:cubicBezTo>
                  <a:pt x="122" y="1629"/>
                  <a:pt x="126" y="1671"/>
                  <a:pt x="128" y="1689"/>
                </a:cubicBezTo>
                <a:cubicBezTo>
                  <a:pt x="129" y="1708"/>
                  <a:pt x="133" y="1762"/>
                  <a:pt x="133" y="1772"/>
                </a:cubicBezTo>
                <a:cubicBezTo>
                  <a:pt x="132" y="1782"/>
                  <a:pt x="133" y="1808"/>
                  <a:pt x="132" y="1816"/>
                </a:cubicBezTo>
                <a:cubicBezTo>
                  <a:pt x="132" y="1824"/>
                  <a:pt x="130" y="1841"/>
                  <a:pt x="130" y="1847"/>
                </a:cubicBezTo>
                <a:cubicBezTo>
                  <a:pt x="130" y="1852"/>
                  <a:pt x="130" y="1866"/>
                  <a:pt x="129" y="1870"/>
                </a:cubicBezTo>
                <a:cubicBezTo>
                  <a:pt x="128" y="1874"/>
                  <a:pt x="128" y="1887"/>
                  <a:pt x="129" y="1891"/>
                </a:cubicBezTo>
                <a:cubicBezTo>
                  <a:pt x="130" y="1895"/>
                  <a:pt x="129" y="1911"/>
                  <a:pt x="127" y="1924"/>
                </a:cubicBezTo>
                <a:cubicBezTo>
                  <a:pt x="125" y="1937"/>
                  <a:pt x="116" y="1983"/>
                  <a:pt x="114" y="1992"/>
                </a:cubicBezTo>
                <a:cubicBezTo>
                  <a:pt x="112" y="2001"/>
                  <a:pt x="106" y="2030"/>
                  <a:pt x="104" y="2037"/>
                </a:cubicBezTo>
                <a:cubicBezTo>
                  <a:pt x="103" y="2045"/>
                  <a:pt x="97" y="2066"/>
                  <a:pt x="94" y="2074"/>
                </a:cubicBezTo>
                <a:cubicBezTo>
                  <a:pt x="91" y="2082"/>
                  <a:pt x="84" y="2106"/>
                  <a:pt x="84" y="2110"/>
                </a:cubicBezTo>
                <a:cubicBezTo>
                  <a:pt x="83" y="2115"/>
                  <a:pt x="81" y="2115"/>
                  <a:pt x="85" y="2116"/>
                </a:cubicBezTo>
                <a:cubicBezTo>
                  <a:pt x="88" y="2117"/>
                  <a:pt x="108" y="2122"/>
                  <a:pt x="111" y="2122"/>
                </a:cubicBezTo>
                <a:cubicBezTo>
                  <a:pt x="113" y="2122"/>
                  <a:pt x="112" y="2124"/>
                  <a:pt x="111" y="2127"/>
                </a:cubicBezTo>
                <a:cubicBezTo>
                  <a:pt x="109" y="2129"/>
                  <a:pt x="110" y="2130"/>
                  <a:pt x="112" y="2132"/>
                </a:cubicBezTo>
                <a:cubicBezTo>
                  <a:pt x="115" y="2134"/>
                  <a:pt x="121" y="2136"/>
                  <a:pt x="129" y="2138"/>
                </a:cubicBezTo>
                <a:cubicBezTo>
                  <a:pt x="138" y="2139"/>
                  <a:pt x="165" y="2143"/>
                  <a:pt x="168" y="2144"/>
                </a:cubicBezTo>
                <a:cubicBezTo>
                  <a:pt x="171" y="2144"/>
                  <a:pt x="171" y="2146"/>
                  <a:pt x="170" y="2149"/>
                </a:cubicBezTo>
                <a:cubicBezTo>
                  <a:pt x="168" y="2151"/>
                  <a:pt x="175" y="2153"/>
                  <a:pt x="182" y="2155"/>
                </a:cubicBezTo>
                <a:cubicBezTo>
                  <a:pt x="190" y="2157"/>
                  <a:pt x="204" y="2160"/>
                  <a:pt x="208" y="2161"/>
                </a:cubicBezTo>
                <a:cubicBezTo>
                  <a:pt x="211" y="2161"/>
                  <a:pt x="210" y="2161"/>
                  <a:pt x="211" y="2165"/>
                </a:cubicBezTo>
                <a:cubicBezTo>
                  <a:pt x="211" y="2170"/>
                  <a:pt x="213" y="2180"/>
                  <a:pt x="215" y="2191"/>
                </a:cubicBezTo>
                <a:cubicBezTo>
                  <a:pt x="218" y="2202"/>
                  <a:pt x="225" y="2235"/>
                  <a:pt x="228" y="2252"/>
                </a:cubicBezTo>
                <a:cubicBezTo>
                  <a:pt x="231" y="2268"/>
                  <a:pt x="227" y="2298"/>
                  <a:pt x="226" y="2312"/>
                </a:cubicBezTo>
                <a:cubicBezTo>
                  <a:pt x="224" y="2326"/>
                  <a:pt x="221" y="2351"/>
                  <a:pt x="219" y="2373"/>
                </a:cubicBezTo>
                <a:cubicBezTo>
                  <a:pt x="217" y="2394"/>
                  <a:pt x="216" y="2406"/>
                  <a:pt x="217" y="2424"/>
                </a:cubicBezTo>
                <a:cubicBezTo>
                  <a:pt x="217" y="2442"/>
                  <a:pt x="223" y="2463"/>
                  <a:pt x="225" y="2476"/>
                </a:cubicBezTo>
                <a:cubicBezTo>
                  <a:pt x="228" y="2490"/>
                  <a:pt x="232" y="2535"/>
                  <a:pt x="234" y="2560"/>
                </a:cubicBezTo>
                <a:cubicBezTo>
                  <a:pt x="236" y="2585"/>
                  <a:pt x="241" y="2630"/>
                  <a:pt x="245" y="2659"/>
                </a:cubicBezTo>
                <a:cubicBezTo>
                  <a:pt x="250" y="2695"/>
                  <a:pt x="250" y="2705"/>
                  <a:pt x="251" y="2733"/>
                </a:cubicBezTo>
                <a:cubicBezTo>
                  <a:pt x="252" y="2781"/>
                  <a:pt x="247" y="2801"/>
                  <a:pt x="246" y="2807"/>
                </a:cubicBezTo>
                <a:cubicBezTo>
                  <a:pt x="244" y="2813"/>
                  <a:pt x="236" y="2833"/>
                  <a:pt x="231" y="2850"/>
                </a:cubicBezTo>
                <a:cubicBezTo>
                  <a:pt x="226" y="2867"/>
                  <a:pt x="231" y="2877"/>
                  <a:pt x="232" y="2885"/>
                </a:cubicBezTo>
                <a:cubicBezTo>
                  <a:pt x="234" y="2893"/>
                  <a:pt x="234" y="2897"/>
                  <a:pt x="233" y="2901"/>
                </a:cubicBezTo>
                <a:cubicBezTo>
                  <a:pt x="233" y="2905"/>
                  <a:pt x="231" y="2909"/>
                  <a:pt x="230" y="2915"/>
                </a:cubicBezTo>
                <a:cubicBezTo>
                  <a:pt x="230" y="2920"/>
                  <a:pt x="229" y="2930"/>
                  <a:pt x="231" y="2939"/>
                </a:cubicBezTo>
                <a:cubicBezTo>
                  <a:pt x="233" y="2948"/>
                  <a:pt x="233" y="2954"/>
                  <a:pt x="234" y="2962"/>
                </a:cubicBezTo>
                <a:cubicBezTo>
                  <a:pt x="235" y="2969"/>
                  <a:pt x="235" y="2975"/>
                  <a:pt x="237" y="2980"/>
                </a:cubicBezTo>
                <a:cubicBezTo>
                  <a:pt x="239" y="2985"/>
                  <a:pt x="239" y="2985"/>
                  <a:pt x="240" y="2990"/>
                </a:cubicBezTo>
                <a:cubicBezTo>
                  <a:pt x="241" y="2996"/>
                  <a:pt x="244" y="3014"/>
                  <a:pt x="246" y="3023"/>
                </a:cubicBezTo>
                <a:cubicBezTo>
                  <a:pt x="248" y="3032"/>
                  <a:pt x="249" y="3043"/>
                  <a:pt x="249" y="3046"/>
                </a:cubicBezTo>
                <a:cubicBezTo>
                  <a:pt x="250" y="3049"/>
                  <a:pt x="250" y="3049"/>
                  <a:pt x="244" y="3049"/>
                </a:cubicBezTo>
                <a:cubicBezTo>
                  <a:pt x="237" y="3050"/>
                  <a:pt x="232" y="3052"/>
                  <a:pt x="225" y="3054"/>
                </a:cubicBezTo>
                <a:cubicBezTo>
                  <a:pt x="218" y="3057"/>
                  <a:pt x="205" y="3057"/>
                  <a:pt x="202" y="3058"/>
                </a:cubicBezTo>
                <a:cubicBezTo>
                  <a:pt x="198" y="3062"/>
                  <a:pt x="196" y="3066"/>
                  <a:pt x="200" y="3070"/>
                </a:cubicBezTo>
                <a:cubicBezTo>
                  <a:pt x="204" y="3074"/>
                  <a:pt x="211" y="3078"/>
                  <a:pt x="220" y="3079"/>
                </a:cubicBezTo>
                <a:cubicBezTo>
                  <a:pt x="229" y="3081"/>
                  <a:pt x="238" y="3082"/>
                  <a:pt x="243" y="3084"/>
                </a:cubicBezTo>
                <a:cubicBezTo>
                  <a:pt x="248" y="3085"/>
                  <a:pt x="246" y="3085"/>
                  <a:pt x="245" y="3091"/>
                </a:cubicBezTo>
                <a:cubicBezTo>
                  <a:pt x="244" y="3098"/>
                  <a:pt x="244" y="3101"/>
                  <a:pt x="245" y="3114"/>
                </a:cubicBezTo>
                <a:cubicBezTo>
                  <a:pt x="246" y="3127"/>
                  <a:pt x="247" y="3129"/>
                  <a:pt x="248" y="3133"/>
                </a:cubicBezTo>
                <a:cubicBezTo>
                  <a:pt x="250" y="3137"/>
                  <a:pt x="250" y="3139"/>
                  <a:pt x="250" y="3142"/>
                </a:cubicBezTo>
                <a:cubicBezTo>
                  <a:pt x="250" y="3145"/>
                  <a:pt x="252" y="3147"/>
                  <a:pt x="259" y="3153"/>
                </a:cubicBezTo>
                <a:cubicBezTo>
                  <a:pt x="267" y="3159"/>
                  <a:pt x="272" y="3160"/>
                  <a:pt x="278" y="3163"/>
                </a:cubicBezTo>
                <a:cubicBezTo>
                  <a:pt x="284" y="3166"/>
                  <a:pt x="290" y="3167"/>
                  <a:pt x="299" y="3168"/>
                </a:cubicBezTo>
                <a:cubicBezTo>
                  <a:pt x="308" y="3170"/>
                  <a:pt x="322" y="3171"/>
                  <a:pt x="330" y="3172"/>
                </a:cubicBezTo>
                <a:cubicBezTo>
                  <a:pt x="338" y="3172"/>
                  <a:pt x="356" y="3171"/>
                  <a:pt x="363" y="3168"/>
                </a:cubicBezTo>
                <a:cubicBezTo>
                  <a:pt x="370" y="3164"/>
                  <a:pt x="387" y="3152"/>
                  <a:pt x="395" y="3142"/>
                </a:cubicBezTo>
                <a:cubicBezTo>
                  <a:pt x="404" y="3132"/>
                  <a:pt x="404" y="3123"/>
                  <a:pt x="404" y="3108"/>
                </a:cubicBezTo>
                <a:cubicBezTo>
                  <a:pt x="403" y="3093"/>
                  <a:pt x="401" y="3081"/>
                  <a:pt x="400" y="3079"/>
                </a:cubicBezTo>
                <a:cubicBezTo>
                  <a:pt x="399" y="3076"/>
                  <a:pt x="398" y="3076"/>
                  <a:pt x="405" y="3073"/>
                </a:cubicBezTo>
                <a:cubicBezTo>
                  <a:pt x="412" y="3070"/>
                  <a:pt x="428" y="3061"/>
                  <a:pt x="437" y="3055"/>
                </a:cubicBezTo>
                <a:cubicBezTo>
                  <a:pt x="446" y="3049"/>
                  <a:pt x="451" y="3041"/>
                  <a:pt x="454" y="3036"/>
                </a:cubicBezTo>
                <a:cubicBezTo>
                  <a:pt x="457" y="3030"/>
                  <a:pt x="464" y="3015"/>
                  <a:pt x="468" y="3007"/>
                </a:cubicBezTo>
                <a:cubicBezTo>
                  <a:pt x="472" y="2994"/>
                  <a:pt x="485" y="2978"/>
                  <a:pt x="489" y="2974"/>
                </a:cubicBezTo>
                <a:cubicBezTo>
                  <a:pt x="493" y="2970"/>
                  <a:pt x="509" y="2953"/>
                  <a:pt x="514" y="2948"/>
                </a:cubicBezTo>
                <a:cubicBezTo>
                  <a:pt x="519" y="2943"/>
                  <a:pt x="519" y="2944"/>
                  <a:pt x="523" y="2942"/>
                </a:cubicBezTo>
                <a:cubicBezTo>
                  <a:pt x="527" y="2940"/>
                  <a:pt x="529" y="2940"/>
                  <a:pt x="534" y="2938"/>
                </a:cubicBezTo>
                <a:cubicBezTo>
                  <a:pt x="538" y="2936"/>
                  <a:pt x="537" y="2936"/>
                  <a:pt x="542" y="2939"/>
                </a:cubicBezTo>
                <a:cubicBezTo>
                  <a:pt x="547" y="2942"/>
                  <a:pt x="548" y="2948"/>
                  <a:pt x="550" y="2956"/>
                </a:cubicBezTo>
                <a:cubicBezTo>
                  <a:pt x="552" y="2964"/>
                  <a:pt x="557" y="3020"/>
                  <a:pt x="557" y="3029"/>
                </a:cubicBezTo>
                <a:cubicBezTo>
                  <a:pt x="558" y="3037"/>
                  <a:pt x="558" y="3048"/>
                  <a:pt x="557" y="3052"/>
                </a:cubicBezTo>
                <a:cubicBezTo>
                  <a:pt x="556" y="3056"/>
                  <a:pt x="555" y="3057"/>
                  <a:pt x="559" y="3058"/>
                </a:cubicBezTo>
                <a:cubicBezTo>
                  <a:pt x="564" y="3059"/>
                  <a:pt x="569" y="3059"/>
                  <a:pt x="571" y="3058"/>
                </a:cubicBezTo>
                <a:cubicBezTo>
                  <a:pt x="573" y="3056"/>
                  <a:pt x="571" y="3056"/>
                  <a:pt x="574" y="3056"/>
                </a:cubicBezTo>
                <a:cubicBezTo>
                  <a:pt x="577" y="3056"/>
                  <a:pt x="577" y="3056"/>
                  <a:pt x="576" y="3052"/>
                </a:cubicBezTo>
                <a:cubicBezTo>
                  <a:pt x="576" y="3048"/>
                  <a:pt x="575" y="3035"/>
                  <a:pt x="573" y="3009"/>
                </a:cubicBezTo>
                <a:cubicBezTo>
                  <a:pt x="569" y="2981"/>
                  <a:pt x="571" y="2953"/>
                  <a:pt x="572" y="2941"/>
                </a:cubicBezTo>
                <a:cubicBezTo>
                  <a:pt x="573" y="2929"/>
                  <a:pt x="582" y="2917"/>
                  <a:pt x="588" y="2909"/>
                </a:cubicBezTo>
                <a:cubicBezTo>
                  <a:pt x="594" y="2901"/>
                  <a:pt x="599" y="2892"/>
                  <a:pt x="600" y="2890"/>
                </a:cubicBezTo>
                <a:cubicBezTo>
                  <a:pt x="602" y="2887"/>
                  <a:pt x="601" y="2885"/>
                  <a:pt x="604" y="2881"/>
                </a:cubicBezTo>
                <a:cubicBezTo>
                  <a:pt x="606" y="2878"/>
                  <a:pt x="606" y="2875"/>
                  <a:pt x="606" y="2871"/>
                </a:cubicBezTo>
                <a:cubicBezTo>
                  <a:pt x="605" y="2866"/>
                  <a:pt x="600" y="2844"/>
                  <a:pt x="594" y="2833"/>
                </a:cubicBezTo>
                <a:cubicBezTo>
                  <a:pt x="587" y="2822"/>
                  <a:pt x="573" y="2805"/>
                  <a:pt x="566" y="2797"/>
                </a:cubicBezTo>
                <a:cubicBezTo>
                  <a:pt x="558" y="2789"/>
                  <a:pt x="553" y="2787"/>
                  <a:pt x="551" y="2786"/>
                </a:cubicBezTo>
                <a:cubicBezTo>
                  <a:pt x="550" y="2785"/>
                  <a:pt x="550" y="2784"/>
                  <a:pt x="550" y="2782"/>
                </a:cubicBezTo>
                <a:cubicBezTo>
                  <a:pt x="549" y="2780"/>
                  <a:pt x="548" y="2776"/>
                  <a:pt x="544" y="2761"/>
                </a:cubicBezTo>
                <a:cubicBezTo>
                  <a:pt x="540" y="2746"/>
                  <a:pt x="536" y="2724"/>
                  <a:pt x="532" y="2703"/>
                </a:cubicBezTo>
                <a:cubicBezTo>
                  <a:pt x="529" y="2681"/>
                  <a:pt x="526" y="2648"/>
                  <a:pt x="525" y="2633"/>
                </a:cubicBezTo>
                <a:cubicBezTo>
                  <a:pt x="525" y="2618"/>
                  <a:pt x="525" y="2556"/>
                  <a:pt x="524" y="2543"/>
                </a:cubicBezTo>
                <a:cubicBezTo>
                  <a:pt x="524" y="2530"/>
                  <a:pt x="523" y="2473"/>
                  <a:pt x="523" y="2457"/>
                </a:cubicBezTo>
                <a:cubicBezTo>
                  <a:pt x="523" y="2440"/>
                  <a:pt x="525" y="2431"/>
                  <a:pt x="529" y="2418"/>
                </a:cubicBezTo>
                <a:cubicBezTo>
                  <a:pt x="532" y="2406"/>
                  <a:pt x="539" y="2386"/>
                  <a:pt x="539" y="2353"/>
                </a:cubicBezTo>
                <a:cubicBezTo>
                  <a:pt x="539" y="2320"/>
                  <a:pt x="529" y="2278"/>
                  <a:pt x="525" y="2255"/>
                </a:cubicBezTo>
                <a:cubicBezTo>
                  <a:pt x="520" y="2229"/>
                  <a:pt x="514" y="2212"/>
                  <a:pt x="513" y="2209"/>
                </a:cubicBezTo>
                <a:cubicBezTo>
                  <a:pt x="512" y="2205"/>
                  <a:pt x="512" y="2204"/>
                  <a:pt x="516" y="2205"/>
                </a:cubicBezTo>
                <a:cubicBezTo>
                  <a:pt x="521" y="2205"/>
                  <a:pt x="547" y="2200"/>
                  <a:pt x="550" y="2199"/>
                </a:cubicBezTo>
                <a:cubicBezTo>
                  <a:pt x="554" y="2198"/>
                  <a:pt x="554" y="2197"/>
                  <a:pt x="554" y="2194"/>
                </a:cubicBezTo>
                <a:cubicBezTo>
                  <a:pt x="554" y="2192"/>
                  <a:pt x="553" y="2181"/>
                  <a:pt x="552" y="2177"/>
                </a:cubicBezTo>
                <a:cubicBezTo>
                  <a:pt x="551" y="2173"/>
                  <a:pt x="550" y="2173"/>
                  <a:pt x="556" y="2173"/>
                </a:cubicBezTo>
                <a:cubicBezTo>
                  <a:pt x="562" y="2173"/>
                  <a:pt x="582" y="2169"/>
                  <a:pt x="588" y="2167"/>
                </a:cubicBezTo>
                <a:cubicBezTo>
                  <a:pt x="595" y="2165"/>
                  <a:pt x="602" y="2164"/>
                  <a:pt x="603" y="2162"/>
                </a:cubicBezTo>
                <a:cubicBezTo>
                  <a:pt x="605" y="2161"/>
                  <a:pt x="605" y="2160"/>
                  <a:pt x="603" y="2157"/>
                </a:cubicBezTo>
                <a:cubicBezTo>
                  <a:pt x="601" y="2154"/>
                  <a:pt x="601" y="2143"/>
                  <a:pt x="599" y="2138"/>
                </a:cubicBezTo>
                <a:cubicBezTo>
                  <a:pt x="598" y="2133"/>
                  <a:pt x="598" y="2128"/>
                  <a:pt x="596" y="2124"/>
                </a:cubicBezTo>
                <a:cubicBezTo>
                  <a:pt x="595" y="2120"/>
                  <a:pt x="592" y="2109"/>
                  <a:pt x="588" y="2092"/>
                </a:cubicBezTo>
                <a:cubicBezTo>
                  <a:pt x="585" y="2076"/>
                  <a:pt x="576" y="2035"/>
                  <a:pt x="571" y="2013"/>
                </a:cubicBezTo>
                <a:cubicBezTo>
                  <a:pt x="567" y="1991"/>
                  <a:pt x="562" y="1953"/>
                  <a:pt x="561" y="1926"/>
                </a:cubicBezTo>
                <a:cubicBezTo>
                  <a:pt x="559" y="1898"/>
                  <a:pt x="562" y="1851"/>
                  <a:pt x="563" y="1845"/>
                </a:cubicBezTo>
                <a:cubicBezTo>
                  <a:pt x="563" y="1838"/>
                  <a:pt x="564" y="1837"/>
                  <a:pt x="567" y="1834"/>
                </a:cubicBezTo>
                <a:cubicBezTo>
                  <a:pt x="569" y="1831"/>
                  <a:pt x="569" y="1831"/>
                  <a:pt x="570" y="1831"/>
                </a:cubicBezTo>
                <a:cubicBezTo>
                  <a:pt x="571" y="1831"/>
                  <a:pt x="573" y="1833"/>
                  <a:pt x="576" y="1833"/>
                </a:cubicBezTo>
                <a:cubicBezTo>
                  <a:pt x="578" y="1833"/>
                  <a:pt x="580" y="1829"/>
                  <a:pt x="584" y="1826"/>
                </a:cubicBezTo>
                <a:cubicBezTo>
                  <a:pt x="588" y="1823"/>
                  <a:pt x="595" y="1815"/>
                  <a:pt x="598" y="1812"/>
                </a:cubicBezTo>
                <a:cubicBezTo>
                  <a:pt x="601" y="1809"/>
                  <a:pt x="604" y="1804"/>
                  <a:pt x="605" y="1802"/>
                </a:cubicBezTo>
                <a:cubicBezTo>
                  <a:pt x="605" y="1801"/>
                  <a:pt x="607" y="1800"/>
                  <a:pt x="609" y="1804"/>
                </a:cubicBezTo>
                <a:cubicBezTo>
                  <a:pt x="613" y="1809"/>
                  <a:pt x="617" y="1807"/>
                  <a:pt x="618" y="1806"/>
                </a:cubicBezTo>
                <a:cubicBezTo>
                  <a:pt x="620" y="1805"/>
                  <a:pt x="621" y="1802"/>
                  <a:pt x="622" y="1802"/>
                </a:cubicBezTo>
                <a:cubicBezTo>
                  <a:pt x="624" y="1801"/>
                  <a:pt x="629" y="1796"/>
                  <a:pt x="633" y="1791"/>
                </a:cubicBezTo>
                <a:cubicBezTo>
                  <a:pt x="639" y="1785"/>
                  <a:pt x="640" y="1780"/>
                  <a:pt x="643" y="1775"/>
                </a:cubicBezTo>
                <a:cubicBezTo>
                  <a:pt x="646" y="1769"/>
                  <a:pt x="651" y="1762"/>
                  <a:pt x="654" y="1759"/>
                </a:cubicBezTo>
                <a:cubicBezTo>
                  <a:pt x="656" y="1756"/>
                  <a:pt x="658" y="1752"/>
                  <a:pt x="658" y="1746"/>
                </a:cubicBezTo>
                <a:cubicBezTo>
                  <a:pt x="658" y="1740"/>
                  <a:pt x="662" y="1728"/>
                  <a:pt x="664" y="1719"/>
                </a:cubicBezTo>
                <a:cubicBezTo>
                  <a:pt x="665" y="1710"/>
                  <a:pt x="670" y="1705"/>
                  <a:pt x="671" y="1699"/>
                </a:cubicBezTo>
                <a:cubicBezTo>
                  <a:pt x="673" y="1693"/>
                  <a:pt x="678" y="1673"/>
                  <a:pt x="678" y="1668"/>
                </a:cubicBezTo>
                <a:cubicBezTo>
                  <a:pt x="677" y="1662"/>
                  <a:pt x="682" y="1637"/>
                  <a:pt x="684" y="1628"/>
                </a:cubicBezTo>
                <a:cubicBezTo>
                  <a:pt x="686" y="1620"/>
                  <a:pt x="685" y="1603"/>
                  <a:pt x="683" y="1589"/>
                </a:cubicBezTo>
                <a:cubicBezTo>
                  <a:pt x="682" y="1576"/>
                  <a:pt x="688" y="1557"/>
                  <a:pt x="690" y="1552"/>
                </a:cubicBezTo>
                <a:cubicBezTo>
                  <a:pt x="692" y="1546"/>
                  <a:pt x="700" y="1536"/>
                  <a:pt x="702" y="1532"/>
                </a:cubicBezTo>
                <a:cubicBezTo>
                  <a:pt x="704" y="1528"/>
                  <a:pt x="706" y="1513"/>
                  <a:pt x="706" y="1510"/>
                </a:cubicBezTo>
                <a:cubicBezTo>
                  <a:pt x="707" y="1506"/>
                  <a:pt x="710" y="1506"/>
                  <a:pt x="713" y="1505"/>
                </a:cubicBezTo>
                <a:cubicBezTo>
                  <a:pt x="716" y="1504"/>
                  <a:pt x="715" y="1506"/>
                  <a:pt x="715" y="1508"/>
                </a:cubicBezTo>
                <a:cubicBezTo>
                  <a:pt x="715" y="1511"/>
                  <a:pt x="715" y="1514"/>
                  <a:pt x="716" y="1518"/>
                </a:cubicBezTo>
                <a:cubicBezTo>
                  <a:pt x="716" y="1522"/>
                  <a:pt x="718" y="1521"/>
                  <a:pt x="722" y="1512"/>
                </a:cubicBezTo>
                <a:cubicBezTo>
                  <a:pt x="726" y="1503"/>
                  <a:pt x="731" y="1480"/>
                  <a:pt x="734" y="1468"/>
                </a:cubicBezTo>
                <a:cubicBezTo>
                  <a:pt x="737" y="1456"/>
                  <a:pt x="744" y="1421"/>
                  <a:pt x="745" y="1415"/>
                </a:cubicBezTo>
                <a:cubicBezTo>
                  <a:pt x="746" y="1409"/>
                  <a:pt x="747" y="1402"/>
                  <a:pt x="748" y="1400"/>
                </a:cubicBezTo>
                <a:cubicBezTo>
                  <a:pt x="749" y="1396"/>
                  <a:pt x="752" y="1385"/>
                  <a:pt x="753" y="1379"/>
                </a:cubicBezTo>
                <a:cubicBezTo>
                  <a:pt x="754" y="1374"/>
                  <a:pt x="754" y="1374"/>
                  <a:pt x="755" y="1373"/>
                </a:cubicBezTo>
                <a:cubicBezTo>
                  <a:pt x="756" y="1372"/>
                  <a:pt x="757" y="1372"/>
                  <a:pt x="758" y="1370"/>
                </a:cubicBezTo>
                <a:cubicBezTo>
                  <a:pt x="759" y="1368"/>
                  <a:pt x="760" y="1365"/>
                  <a:pt x="762" y="1363"/>
                </a:cubicBezTo>
                <a:cubicBezTo>
                  <a:pt x="764" y="1361"/>
                  <a:pt x="768" y="1356"/>
                  <a:pt x="774" y="1347"/>
                </a:cubicBezTo>
                <a:cubicBezTo>
                  <a:pt x="780" y="1337"/>
                  <a:pt x="785" y="1327"/>
                  <a:pt x="788" y="1319"/>
                </a:cubicBezTo>
                <a:cubicBezTo>
                  <a:pt x="792" y="1312"/>
                  <a:pt x="795" y="1303"/>
                  <a:pt x="797" y="1299"/>
                </a:cubicBezTo>
                <a:cubicBezTo>
                  <a:pt x="799" y="1295"/>
                  <a:pt x="803" y="1286"/>
                  <a:pt x="805" y="1283"/>
                </a:cubicBezTo>
                <a:cubicBezTo>
                  <a:pt x="806" y="1281"/>
                  <a:pt x="807" y="1278"/>
                  <a:pt x="807" y="1275"/>
                </a:cubicBezTo>
                <a:cubicBezTo>
                  <a:pt x="806" y="1271"/>
                  <a:pt x="808" y="1262"/>
                  <a:pt x="808" y="1260"/>
                </a:cubicBezTo>
                <a:cubicBezTo>
                  <a:pt x="809" y="1257"/>
                  <a:pt x="810" y="1253"/>
                  <a:pt x="810" y="1249"/>
                </a:cubicBezTo>
                <a:cubicBezTo>
                  <a:pt x="810" y="1246"/>
                  <a:pt x="810" y="1237"/>
                  <a:pt x="811" y="1235"/>
                </a:cubicBezTo>
                <a:cubicBezTo>
                  <a:pt x="812" y="1233"/>
                  <a:pt x="813" y="1224"/>
                  <a:pt x="813" y="1220"/>
                </a:cubicBezTo>
                <a:cubicBezTo>
                  <a:pt x="813" y="1217"/>
                  <a:pt x="813" y="1215"/>
                  <a:pt x="816" y="1209"/>
                </a:cubicBezTo>
                <a:cubicBezTo>
                  <a:pt x="818" y="1204"/>
                  <a:pt x="826" y="1180"/>
                  <a:pt x="831" y="1166"/>
                </a:cubicBezTo>
                <a:cubicBezTo>
                  <a:pt x="836" y="1151"/>
                  <a:pt x="839" y="1128"/>
                  <a:pt x="841" y="1113"/>
                </a:cubicBezTo>
                <a:cubicBezTo>
                  <a:pt x="843" y="1099"/>
                  <a:pt x="840" y="1097"/>
                  <a:pt x="837" y="1089"/>
                </a:cubicBezTo>
                <a:close/>
                <a:moveTo>
                  <a:pt x="406" y="2806"/>
                </a:moveTo>
                <a:cubicBezTo>
                  <a:pt x="405" y="2826"/>
                  <a:pt x="404" y="2842"/>
                  <a:pt x="402" y="2853"/>
                </a:cubicBezTo>
                <a:cubicBezTo>
                  <a:pt x="399" y="2864"/>
                  <a:pt x="391" y="2888"/>
                  <a:pt x="384" y="2905"/>
                </a:cubicBezTo>
                <a:cubicBezTo>
                  <a:pt x="377" y="2921"/>
                  <a:pt x="370" y="2942"/>
                  <a:pt x="368" y="2948"/>
                </a:cubicBezTo>
                <a:cubicBezTo>
                  <a:pt x="365" y="2955"/>
                  <a:pt x="366" y="2959"/>
                  <a:pt x="364" y="2951"/>
                </a:cubicBezTo>
                <a:cubicBezTo>
                  <a:pt x="362" y="2942"/>
                  <a:pt x="357" y="2925"/>
                  <a:pt x="353" y="2916"/>
                </a:cubicBezTo>
                <a:cubicBezTo>
                  <a:pt x="348" y="2907"/>
                  <a:pt x="345" y="2903"/>
                  <a:pt x="343" y="2900"/>
                </a:cubicBezTo>
                <a:cubicBezTo>
                  <a:pt x="341" y="2897"/>
                  <a:pt x="341" y="2898"/>
                  <a:pt x="342" y="2893"/>
                </a:cubicBezTo>
                <a:cubicBezTo>
                  <a:pt x="343" y="2888"/>
                  <a:pt x="344" y="2882"/>
                  <a:pt x="345" y="2878"/>
                </a:cubicBezTo>
                <a:cubicBezTo>
                  <a:pt x="346" y="2874"/>
                  <a:pt x="345" y="2861"/>
                  <a:pt x="344" y="2857"/>
                </a:cubicBezTo>
                <a:cubicBezTo>
                  <a:pt x="343" y="2852"/>
                  <a:pt x="341" y="2842"/>
                  <a:pt x="340" y="2834"/>
                </a:cubicBezTo>
                <a:cubicBezTo>
                  <a:pt x="339" y="2825"/>
                  <a:pt x="342" y="2769"/>
                  <a:pt x="342" y="2770"/>
                </a:cubicBezTo>
                <a:cubicBezTo>
                  <a:pt x="346" y="2785"/>
                  <a:pt x="348" y="2731"/>
                  <a:pt x="355" y="2703"/>
                </a:cubicBezTo>
                <a:cubicBezTo>
                  <a:pt x="361" y="2675"/>
                  <a:pt x="366" y="2657"/>
                  <a:pt x="372" y="2611"/>
                </a:cubicBezTo>
                <a:cubicBezTo>
                  <a:pt x="376" y="2586"/>
                  <a:pt x="379" y="2569"/>
                  <a:pt x="380" y="2562"/>
                </a:cubicBezTo>
                <a:cubicBezTo>
                  <a:pt x="382" y="2555"/>
                  <a:pt x="382" y="2553"/>
                  <a:pt x="383" y="2559"/>
                </a:cubicBezTo>
                <a:cubicBezTo>
                  <a:pt x="384" y="2565"/>
                  <a:pt x="392" y="2589"/>
                  <a:pt x="395" y="2619"/>
                </a:cubicBezTo>
                <a:cubicBezTo>
                  <a:pt x="399" y="2650"/>
                  <a:pt x="407" y="2713"/>
                  <a:pt x="408" y="2743"/>
                </a:cubicBezTo>
                <a:cubicBezTo>
                  <a:pt x="409" y="2773"/>
                  <a:pt x="408" y="2786"/>
                  <a:pt x="406" y="2806"/>
                </a:cubicBezTo>
                <a:close/>
                <a:moveTo>
                  <a:pt x="667" y="1169"/>
                </a:moveTo>
                <a:cubicBezTo>
                  <a:pt x="666" y="1172"/>
                  <a:pt x="657" y="1186"/>
                  <a:pt x="654" y="1200"/>
                </a:cubicBezTo>
                <a:cubicBezTo>
                  <a:pt x="652" y="1212"/>
                  <a:pt x="649" y="1228"/>
                  <a:pt x="648" y="1244"/>
                </a:cubicBezTo>
                <a:cubicBezTo>
                  <a:pt x="648" y="1259"/>
                  <a:pt x="647" y="1285"/>
                  <a:pt x="647" y="1290"/>
                </a:cubicBezTo>
                <a:cubicBezTo>
                  <a:pt x="647" y="1295"/>
                  <a:pt x="646" y="1299"/>
                  <a:pt x="645" y="1305"/>
                </a:cubicBezTo>
                <a:cubicBezTo>
                  <a:pt x="643" y="1312"/>
                  <a:pt x="642" y="1321"/>
                  <a:pt x="642" y="1309"/>
                </a:cubicBezTo>
                <a:cubicBezTo>
                  <a:pt x="642" y="1297"/>
                  <a:pt x="641" y="1296"/>
                  <a:pt x="637" y="1276"/>
                </a:cubicBezTo>
                <a:cubicBezTo>
                  <a:pt x="633" y="1257"/>
                  <a:pt x="630" y="1242"/>
                  <a:pt x="629" y="1231"/>
                </a:cubicBezTo>
                <a:cubicBezTo>
                  <a:pt x="628" y="1221"/>
                  <a:pt x="628" y="1213"/>
                  <a:pt x="626" y="1205"/>
                </a:cubicBezTo>
                <a:cubicBezTo>
                  <a:pt x="624" y="1197"/>
                  <a:pt x="623" y="1182"/>
                  <a:pt x="617" y="1173"/>
                </a:cubicBezTo>
                <a:cubicBezTo>
                  <a:pt x="612" y="1165"/>
                  <a:pt x="611" y="1166"/>
                  <a:pt x="612" y="1164"/>
                </a:cubicBezTo>
                <a:cubicBezTo>
                  <a:pt x="614" y="1162"/>
                  <a:pt x="613" y="1157"/>
                  <a:pt x="612" y="1153"/>
                </a:cubicBezTo>
                <a:cubicBezTo>
                  <a:pt x="611" y="1148"/>
                  <a:pt x="607" y="1141"/>
                  <a:pt x="605" y="1138"/>
                </a:cubicBezTo>
                <a:cubicBezTo>
                  <a:pt x="602" y="1135"/>
                  <a:pt x="600" y="1130"/>
                  <a:pt x="600" y="1129"/>
                </a:cubicBezTo>
                <a:cubicBezTo>
                  <a:pt x="600" y="1127"/>
                  <a:pt x="601" y="1126"/>
                  <a:pt x="606" y="1126"/>
                </a:cubicBezTo>
                <a:cubicBezTo>
                  <a:pt x="610" y="1126"/>
                  <a:pt x="616" y="1126"/>
                  <a:pt x="622" y="1123"/>
                </a:cubicBezTo>
                <a:cubicBezTo>
                  <a:pt x="627" y="1121"/>
                  <a:pt x="629" y="1120"/>
                  <a:pt x="635" y="1118"/>
                </a:cubicBezTo>
                <a:cubicBezTo>
                  <a:pt x="640" y="1117"/>
                  <a:pt x="645" y="1116"/>
                  <a:pt x="645" y="1112"/>
                </a:cubicBezTo>
                <a:cubicBezTo>
                  <a:pt x="646" y="1107"/>
                  <a:pt x="647" y="1097"/>
                  <a:pt x="650" y="1090"/>
                </a:cubicBezTo>
                <a:cubicBezTo>
                  <a:pt x="654" y="1082"/>
                  <a:pt x="657" y="1075"/>
                  <a:pt x="657" y="1069"/>
                </a:cubicBezTo>
                <a:cubicBezTo>
                  <a:pt x="657" y="1063"/>
                  <a:pt x="657" y="1050"/>
                  <a:pt x="656" y="1044"/>
                </a:cubicBezTo>
                <a:cubicBezTo>
                  <a:pt x="656" y="1039"/>
                  <a:pt x="655" y="1034"/>
                  <a:pt x="651" y="1027"/>
                </a:cubicBezTo>
                <a:cubicBezTo>
                  <a:pt x="648" y="1021"/>
                  <a:pt x="647" y="1015"/>
                  <a:pt x="648" y="1013"/>
                </a:cubicBezTo>
                <a:cubicBezTo>
                  <a:pt x="650" y="1011"/>
                  <a:pt x="651" y="1007"/>
                  <a:pt x="653" y="1004"/>
                </a:cubicBezTo>
                <a:cubicBezTo>
                  <a:pt x="655" y="1001"/>
                  <a:pt x="656" y="1001"/>
                  <a:pt x="656" y="1003"/>
                </a:cubicBezTo>
                <a:cubicBezTo>
                  <a:pt x="656" y="1004"/>
                  <a:pt x="658" y="1021"/>
                  <a:pt x="659" y="1030"/>
                </a:cubicBezTo>
                <a:cubicBezTo>
                  <a:pt x="659" y="1038"/>
                  <a:pt x="665" y="1071"/>
                  <a:pt x="667" y="1074"/>
                </a:cubicBezTo>
                <a:cubicBezTo>
                  <a:pt x="669" y="1077"/>
                  <a:pt x="668" y="1080"/>
                  <a:pt x="666" y="1084"/>
                </a:cubicBezTo>
                <a:cubicBezTo>
                  <a:pt x="664" y="1088"/>
                  <a:pt x="663" y="1089"/>
                  <a:pt x="662" y="1094"/>
                </a:cubicBezTo>
                <a:cubicBezTo>
                  <a:pt x="661" y="1099"/>
                  <a:pt x="657" y="1107"/>
                  <a:pt x="657" y="1113"/>
                </a:cubicBezTo>
                <a:cubicBezTo>
                  <a:pt x="658" y="1120"/>
                  <a:pt x="660" y="1127"/>
                  <a:pt x="662" y="1132"/>
                </a:cubicBezTo>
                <a:cubicBezTo>
                  <a:pt x="664" y="1137"/>
                  <a:pt x="664" y="1147"/>
                  <a:pt x="665" y="1151"/>
                </a:cubicBezTo>
                <a:cubicBezTo>
                  <a:pt x="666" y="1155"/>
                  <a:pt x="668" y="1161"/>
                  <a:pt x="669" y="1163"/>
                </a:cubicBezTo>
                <a:cubicBezTo>
                  <a:pt x="669" y="1165"/>
                  <a:pt x="669" y="1166"/>
                  <a:pt x="667" y="1169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68561" tIns="34280" rIns="68561" bIns="34280" numCol="1" anchor="t" anchorCtr="0" compatLnSpc="1">
            <a:prstTxWarp prst="textNoShape">
              <a:avLst/>
            </a:prstTxWarp>
          </a:bodyPr>
          <a:lstStyle/>
          <a:p>
            <a:pPr defTabSz="685595" fontAlgn="auto">
              <a:spcBef>
                <a:spcPts val="0"/>
              </a:spcBef>
              <a:spcAft>
                <a:spcPts val="0"/>
              </a:spcAft>
            </a:pPr>
            <a:endParaRPr lang="id-ID">
              <a:solidFill>
                <a:prstClr val="black"/>
              </a:solidFill>
              <a:latin typeface="Calibri"/>
              <a:sym typeface="+mn-lt"/>
            </a:endParaRPr>
          </a:p>
        </p:txBody>
      </p:sp>
      <p:sp>
        <p:nvSpPr>
          <p:cNvPr id="55" name="Rectangle 7"/>
          <p:cNvSpPr>
            <a:spLocks noChangeArrowheads="1"/>
          </p:cNvSpPr>
          <p:nvPr/>
        </p:nvSpPr>
        <p:spPr bwMode="auto">
          <a:xfrm>
            <a:off x="338753" y="1017973"/>
            <a:ext cx="452635" cy="839865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68561" tIns="34280" rIns="68561" bIns="34280" numCol="1" anchor="t" anchorCtr="0" compatLnSpc="1">
            <a:prstTxWarp prst="textNoShape">
              <a:avLst/>
            </a:prstTxWarp>
          </a:bodyPr>
          <a:lstStyle/>
          <a:p>
            <a:pPr defTabSz="685595" fontAlgn="auto">
              <a:spcBef>
                <a:spcPts val="0"/>
              </a:spcBef>
              <a:spcAft>
                <a:spcPts val="0"/>
              </a:spcAft>
            </a:pPr>
            <a:endParaRPr lang="id-ID">
              <a:solidFill>
                <a:prstClr val="black"/>
              </a:solidFill>
              <a:latin typeface="Calibri"/>
              <a:sym typeface="+mn-lt"/>
            </a:endParaRPr>
          </a:p>
        </p:txBody>
      </p:sp>
      <p:sp>
        <p:nvSpPr>
          <p:cNvPr id="56" name="Rectangle 8"/>
          <p:cNvSpPr>
            <a:spLocks noChangeArrowheads="1"/>
          </p:cNvSpPr>
          <p:nvPr/>
        </p:nvSpPr>
        <p:spPr bwMode="auto">
          <a:xfrm>
            <a:off x="916085" y="948474"/>
            <a:ext cx="571217" cy="926759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68561" tIns="34280" rIns="68561" bIns="34280" numCol="1" anchor="t" anchorCtr="0" compatLnSpc="1">
            <a:prstTxWarp prst="textNoShape">
              <a:avLst/>
            </a:prstTxWarp>
          </a:bodyPr>
          <a:lstStyle/>
          <a:p>
            <a:pPr defTabSz="685595" fontAlgn="auto">
              <a:spcBef>
                <a:spcPts val="0"/>
              </a:spcBef>
              <a:spcAft>
                <a:spcPts val="0"/>
              </a:spcAft>
            </a:pPr>
            <a:endParaRPr lang="id-ID">
              <a:solidFill>
                <a:prstClr val="black"/>
              </a:solidFill>
              <a:latin typeface="Calibri"/>
              <a:sym typeface="+mn-lt"/>
            </a:endParaRPr>
          </a:p>
        </p:txBody>
      </p:sp>
      <p:sp useBgFill="1">
        <p:nvSpPr>
          <p:cNvPr id="57" name="Freeform 9"/>
          <p:cNvSpPr>
            <a:spLocks noEditPoints="1"/>
          </p:cNvSpPr>
          <p:nvPr/>
        </p:nvSpPr>
        <p:spPr bwMode="auto">
          <a:xfrm>
            <a:off x="876908" y="910822"/>
            <a:ext cx="624686" cy="1639405"/>
          </a:xfrm>
          <a:custGeom>
            <a:avLst/>
            <a:gdLst>
              <a:gd name="T0" fmla="*/ 0 w 1216"/>
              <a:gd name="T1" fmla="*/ 0 h 3501"/>
              <a:gd name="T2" fmla="*/ 1039 w 1216"/>
              <a:gd name="T3" fmla="*/ 1538 h 3501"/>
              <a:gd name="T4" fmla="*/ 1025 w 1216"/>
              <a:gd name="T5" fmla="*/ 1698 h 3501"/>
              <a:gd name="T6" fmla="*/ 1002 w 1216"/>
              <a:gd name="T7" fmla="*/ 1799 h 3501"/>
              <a:gd name="T8" fmla="*/ 961 w 1216"/>
              <a:gd name="T9" fmla="*/ 2325 h 3501"/>
              <a:gd name="T10" fmla="*/ 885 w 1216"/>
              <a:gd name="T11" fmla="*/ 2783 h 3501"/>
              <a:gd name="T12" fmla="*/ 875 w 1216"/>
              <a:gd name="T13" fmla="*/ 3101 h 3501"/>
              <a:gd name="T14" fmla="*/ 857 w 1216"/>
              <a:gd name="T15" fmla="*/ 3164 h 3501"/>
              <a:gd name="T16" fmla="*/ 870 w 1216"/>
              <a:gd name="T17" fmla="*/ 3232 h 3501"/>
              <a:gd name="T18" fmla="*/ 889 w 1216"/>
              <a:gd name="T19" fmla="*/ 3269 h 3501"/>
              <a:gd name="T20" fmla="*/ 984 w 1216"/>
              <a:gd name="T21" fmla="*/ 3299 h 3501"/>
              <a:gd name="T22" fmla="*/ 1024 w 1216"/>
              <a:gd name="T23" fmla="*/ 3342 h 3501"/>
              <a:gd name="T24" fmla="*/ 946 w 1216"/>
              <a:gd name="T25" fmla="*/ 3379 h 3501"/>
              <a:gd name="T26" fmla="*/ 765 w 1216"/>
              <a:gd name="T27" fmla="*/ 3368 h 3501"/>
              <a:gd name="T28" fmla="*/ 658 w 1216"/>
              <a:gd name="T29" fmla="*/ 3354 h 3501"/>
              <a:gd name="T30" fmla="*/ 605 w 1216"/>
              <a:gd name="T31" fmla="*/ 3268 h 3501"/>
              <a:gd name="T32" fmla="*/ 603 w 1216"/>
              <a:gd name="T33" fmla="*/ 3225 h 3501"/>
              <a:gd name="T34" fmla="*/ 607 w 1216"/>
              <a:gd name="T35" fmla="*/ 3046 h 3501"/>
              <a:gd name="T36" fmla="*/ 610 w 1216"/>
              <a:gd name="T37" fmla="*/ 2889 h 3501"/>
              <a:gd name="T38" fmla="*/ 604 w 1216"/>
              <a:gd name="T39" fmla="*/ 2694 h 3501"/>
              <a:gd name="T40" fmla="*/ 602 w 1216"/>
              <a:gd name="T41" fmla="*/ 2542 h 3501"/>
              <a:gd name="T42" fmla="*/ 593 w 1216"/>
              <a:gd name="T43" fmla="*/ 2395 h 3501"/>
              <a:gd name="T44" fmla="*/ 574 w 1216"/>
              <a:gd name="T45" fmla="*/ 2331 h 3501"/>
              <a:gd name="T46" fmla="*/ 548 w 1216"/>
              <a:gd name="T47" fmla="*/ 2434 h 3501"/>
              <a:gd name="T48" fmla="*/ 506 w 1216"/>
              <a:gd name="T49" fmla="*/ 2728 h 3501"/>
              <a:gd name="T50" fmla="*/ 479 w 1216"/>
              <a:gd name="T51" fmla="*/ 3122 h 3501"/>
              <a:gd name="T52" fmla="*/ 449 w 1216"/>
              <a:gd name="T53" fmla="*/ 3250 h 3501"/>
              <a:gd name="T54" fmla="*/ 415 w 1216"/>
              <a:gd name="T55" fmla="*/ 3296 h 3501"/>
              <a:gd name="T56" fmla="*/ 440 w 1216"/>
              <a:gd name="T57" fmla="*/ 3398 h 3501"/>
              <a:gd name="T58" fmla="*/ 413 w 1216"/>
              <a:gd name="T59" fmla="*/ 3448 h 3501"/>
              <a:gd name="T60" fmla="*/ 233 w 1216"/>
              <a:gd name="T61" fmla="*/ 3442 h 3501"/>
              <a:gd name="T62" fmla="*/ 234 w 1216"/>
              <a:gd name="T63" fmla="*/ 3385 h 3501"/>
              <a:gd name="T64" fmla="*/ 248 w 1216"/>
              <a:gd name="T65" fmla="*/ 3298 h 3501"/>
              <a:gd name="T66" fmla="*/ 222 w 1216"/>
              <a:gd name="T67" fmla="*/ 3227 h 3501"/>
              <a:gd name="T68" fmla="*/ 208 w 1216"/>
              <a:gd name="T69" fmla="*/ 3093 h 3501"/>
              <a:gd name="T70" fmla="*/ 221 w 1216"/>
              <a:gd name="T71" fmla="*/ 2929 h 3501"/>
              <a:gd name="T72" fmla="*/ 235 w 1216"/>
              <a:gd name="T73" fmla="*/ 2567 h 3501"/>
              <a:gd name="T74" fmla="*/ 236 w 1216"/>
              <a:gd name="T75" fmla="*/ 2288 h 3501"/>
              <a:gd name="T76" fmla="*/ 251 w 1216"/>
              <a:gd name="T77" fmla="*/ 1902 h 3501"/>
              <a:gd name="T78" fmla="*/ 225 w 1216"/>
              <a:gd name="T79" fmla="*/ 1664 h 3501"/>
              <a:gd name="T80" fmla="*/ 158 w 1216"/>
              <a:gd name="T81" fmla="*/ 1654 h 3501"/>
              <a:gd name="T82" fmla="*/ 122 w 1216"/>
              <a:gd name="T83" fmla="*/ 1490 h 3501"/>
              <a:gd name="T84" fmla="*/ 111 w 1216"/>
              <a:gd name="T85" fmla="*/ 1336 h 3501"/>
              <a:gd name="T86" fmla="*/ 72 w 1216"/>
              <a:gd name="T87" fmla="*/ 1158 h 3501"/>
              <a:gd name="T88" fmla="*/ 116 w 1216"/>
              <a:gd name="T89" fmla="*/ 893 h 3501"/>
              <a:gd name="T90" fmla="*/ 138 w 1216"/>
              <a:gd name="T91" fmla="*/ 744 h 3501"/>
              <a:gd name="T92" fmla="*/ 205 w 1216"/>
              <a:gd name="T93" fmla="*/ 647 h 3501"/>
              <a:gd name="T94" fmla="*/ 382 w 1216"/>
              <a:gd name="T95" fmla="*/ 526 h 3501"/>
              <a:gd name="T96" fmla="*/ 458 w 1216"/>
              <a:gd name="T97" fmla="*/ 473 h 3501"/>
              <a:gd name="T98" fmla="*/ 486 w 1216"/>
              <a:gd name="T99" fmla="*/ 366 h 3501"/>
              <a:gd name="T100" fmla="*/ 469 w 1216"/>
              <a:gd name="T101" fmla="*/ 244 h 3501"/>
              <a:gd name="T102" fmla="*/ 632 w 1216"/>
              <a:gd name="T103" fmla="*/ 72 h 3501"/>
              <a:gd name="T104" fmla="*/ 784 w 1216"/>
              <a:gd name="T105" fmla="*/ 286 h 3501"/>
              <a:gd name="T106" fmla="*/ 743 w 1216"/>
              <a:gd name="T107" fmla="*/ 385 h 3501"/>
              <a:gd name="T108" fmla="*/ 709 w 1216"/>
              <a:gd name="T109" fmla="*/ 482 h 3501"/>
              <a:gd name="T110" fmla="*/ 759 w 1216"/>
              <a:gd name="T111" fmla="*/ 561 h 3501"/>
              <a:gd name="T112" fmla="*/ 837 w 1216"/>
              <a:gd name="T113" fmla="*/ 614 h 3501"/>
              <a:gd name="T114" fmla="*/ 935 w 1216"/>
              <a:gd name="T115" fmla="*/ 685 h 3501"/>
              <a:gd name="T116" fmla="*/ 1044 w 1216"/>
              <a:gd name="T117" fmla="*/ 1126 h 3501"/>
              <a:gd name="T118" fmla="*/ 1044 w 1216"/>
              <a:gd name="T119" fmla="*/ 1330 h 3501"/>
              <a:gd name="T120" fmla="*/ 1061 w 1216"/>
              <a:gd name="T121" fmla="*/ 1411 h 3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16" h="3501">
                <a:moveTo>
                  <a:pt x="0" y="0"/>
                </a:moveTo>
                <a:cubicBezTo>
                  <a:pt x="0" y="3501"/>
                  <a:pt x="0" y="3501"/>
                  <a:pt x="0" y="3501"/>
                </a:cubicBezTo>
                <a:cubicBezTo>
                  <a:pt x="1216" y="3501"/>
                  <a:pt x="1216" y="3501"/>
                  <a:pt x="1216" y="3501"/>
                </a:cubicBezTo>
                <a:cubicBezTo>
                  <a:pt x="1216" y="0"/>
                  <a:pt x="1216" y="0"/>
                  <a:pt x="1216" y="0"/>
                </a:cubicBezTo>
                <a:lnTo>
                  <a:pt x="0" y="0"/>
                </a:lnTo>
                <a:close/>
                <a:moveTo>
                  <a:pt x="1061" y="1411"/>
                </a:moveTo>
                <a:cubicBezTo>
                  <a:pt x="1057" y="1423"/>
                  <a:pt x="1054" y="1440"/>
                  <a:pt x="1046" y="1455"/>
                </a:cubicBezTo>
                <a:cubicBezTo>
                  <a:pt x="1043" y="1461"/>
                  <a:pt x="1041" y="1464"/>
                  <a:pt x="1039" y="1469"/>
                </a:cubicBezTo>
                <a:cubicBezTo>
                  <a:pt x="1038" y="1475"/>
                  <a:pt x="1034" y="1482"/>
                  <a:pt x="1034" y="1502"/>
                </a:cubicBezTo>
                <a:cubicBezTo>
                  <a:pt x="1034" y="1518"/>
                  <a:pt x="1035" y="1526"/>
                  <a:pt x="1039" y="1538"/>
                </a:cubicBezTo>
                <a:cubicBezTo>
                  <a:pt x="1044" y="1551"/>
                  <a:pt x="1048" y="1559"/>
                  <a:pt x="1046" y="1567"/>
                </a:cubicBezTo>
                <a:cubicBezTo>
                  <a:pt x="1045" y="1575"/>
                  <a:pt x="1042" y="1585"/>
                  <a:pt x="1038" y="1592"/>
                </a:cubicBezTo>
                <a:cubicBezTo>
                  <a:pt x="1035" y="1598"/>
                  <a:pt x="1033" y="1602"/>
                  <a:pt x="1032" y="1604"/>
                </a:cubicBezTo>
                <a:cubicBezTo>
                  <a:pt x="1030" y="1606"/>
                  <a:pt x="1031" y="1616"/>
                  <a:pt x="1030" y="1622"/>
                </a:cubicBezTo>
                <a:cubicBezTo>
                  <a:pt x="1030" y="1627"/>
                  <a:pt x="1027" y="1683"/>
                  <a:pt x="1025" y="1698"/>
                </a:cubicBezTo>
                <a:cubicBezTo>
                  <a:pt x="1024" y="1713"/>
                  <a:pt x="1022" y="1725"/>
                  <a:pt x="1022" y="1727"/>
                </a:cubicBezTo>
                <a:cubicBezTo>
                  <a:pt x="1022" y="1729"/>
                  <a:pt x="1019" y="1732"/>
                  <a:pt x="1017" y="1733"/>
                </a:cubicBezTo>
                <a:cubicBezTo>
                  <a:pt x="1014" y="1734"/>
                  <a:pt x="1012" y="1736"/>
                  <a:pt x="1010" y="1737"/>
                </a:cubicBezTo>
                <a:cubicBezTo>
                  <a:pt x="1008" y="1737"/>
                  <a:pt x="1008" y="1739"/>
                  <a:pt x="1007" y="1742"/>
                </a:cubicBezTo>
                <a:cubicBezTo>
                  <a:pt x="1007" y="1746"/>
                  <a:pt x="1002" y="1779"/>
                  <a:pt x="1002" y="1799"/>
                </a:cubicBezTo>
                <a:cubicBezTo>
                  <a:pt x="1001" y="1809"/>
                  <a:pt x="997" y="1834"/>
                  <a:pt x="995" y="1850"/>
                </a:cubicBezTo>
                <a:cubicBezTo>
                  <a:pt x="994" y="1867"/>
                  <a:pt x="989" y="1908"/>
                  <a:pt x="988" y="1956"/>
                </a:cubicBezTo>
                <a:cubicBezTo>
                  <a:pt x="987" y="1981"/>
                  <a:pt x="984" y="2082"/>
                  <a:pt x="984" y="2090"/>
                </a:cubicBezTo>
                <a:cubicBezTo>
                  <a:pt x="984" y="2099"/>
                  <a:pt x="978" y="2171"/>
                  <a:pt x="977" y="2182"/>
                </a:cubicBezTo>
                <a:cubicBezTo>
                  <a:pt x="977" y="2193"/>
                  <a:pt x="969" y="2275"/>
                  <a:pt x="961" y="2325"/>
                </a:cubicBezTo>
                <a:cubicBezTo>
                  <a:pt x="959" y="2346"/>
                  <a:pt x="944" y="2440"/>
                  <a:pt x="934" y="2491"/>
                </a:cubicBezTo>
                <a:cubicBezTo>
                  <a:pt x="930" y="2510"/>
                  <a:pt x="917" y="2579"/>
                  <a:pt x="905" y="2618"/>
                </a:cubicBezTo>
                <a:cubicBezTo>
                  <a:pt x="901" y="2632"/>
                  <a:pt x="887" y="2672"/>
                  <a:pt x="886" y="2676"/>
                </a:cubicBezTo>
                <a:cubicBezTo>
                  <a:pt x="885" y="2680"/>
                  <a:pt x="885" y="2694"/>
                  <a:pt x="886" y="2711"/>
                </a:cubicBezTo>
                <a:cubicBezTo>
                  <a:pt x="886" y="2729"/>
                  <a:pt x="885" y="2769"/>
                  <a:pt x="885" y="2783"/>
                </a:cubicBezTo>
                <a:cubicBezTo>
                  <a:pt x="884" y="2796"/>
                  <a:pt x="883" y="2864"/>
                  <a:pt x="884" y="2879"/>
                </a:cubicBezTo>
                <a:cubicBezTo>
                  <a:pt x="885" y="2894"/>
                  <a:pt x="888" y="2910"/>
                  <a:pt x="887" y="2930"/>
                </a:cubicBezTo>
                <a:cubicBezTo>
                  <a:pt x="886" y="2950"/>
                  <a:pt x="888" y="2979"/>
                  <a:pt x="890" y="2998"/>
                </a:cubicBezTo>
                <a:cubicBezTo>
                  <a:pt x="892" y="3016"/>
                  <a:pt x="896" y="3039"/>
                  <a:pt x="890" y="3060"/>
                </a:cubicBezTo>
                <a:cubicBezTo>
                  <a:pt x="886" y="3079"/>
                  <a:pt x="879" y="3095"/>
                  <a:pt x="875" y="3101"/>
                </a:cubicBezTo>
                <a:cubicBezTo>
                  <a:pt x="871" y="3107"/>
                  <a:pt x="867" y="3116"/>
                  <a:pt x="864" y="3123"/>
                </a:cubicBezTo>
                <a:cubicBezTo>
                  <a:pt x="861" y="3130"/>
                  <a:pt x="861" y="3134"/>
                  <a:pt x="858" y="3137"/>
                </a:cubicBezTo>
                <a:cubicBezTo>
                  <a:pt x="856" y="3141"/>
                  <a:pt x="856" y="3142"/>
                  <a:pt x="857" y="3145"/>
                </a:cubicBezTo>
                <a:cubicBezTo>
                  <a:pt x="858" y="3149"/>
                  <a:pt x="856" y="3153"/>
                  <a:pt x="856" y="3158"/>
                </a:cubicBezTo>
                <a:cubicBezTo>
                  <a:pt x="855" y="3162"/>
                  <a:pt x="855" y="3163"/>
                  <a:pt x="857" y="3164"/>
                </a:cubicBezTo>
                <a:cubicBezTo>
                  <a:pt x="859" y="3165"/>
                  <a:pt x="859" y="3166"/>
                  <a:pt x="860" y="3170"/>
                </a:cubicBezTo>
                <a:cubicBezTo>
                  <a:pt x="860" y="3174"/>
                  <a:pt x="862" y="3185"/>
                  <a:pt x="862" y="3195"/>
                </a:cubicBezTo>
                <a:cubicBezTo>
                  <a:pt x="862" y="3204"/>
                  <a:pt x="861" y="3212"/>
                  <a:pt x="861" y="3216"/>
                </a:cubicBezTo>
                <a:cubicBezTo>
                  <a:pt x="860" y="3219"/>
                  <a:pt x="858" y="3221"/>
                  <a:pt x="859" y="3222"/>
                </a:cubicBezTo>
                <a:cubicBezTo>
                  <a:pt x="860" y="3222"/>
                  <a:pt x="866" y="3228"/>
                  <a:pt x="870" y="3232"/>
                </a:cubicBezTo>
                <a:cubicBezTo>
                  <a:pt x="874" y="3236"/>
                  <a:pt x="878" y="3239"/>
                  <a:pt x="878" y="3241"/>
                </a:cubicBezTo>
                <a:cubicBezTo>
                  <a:pt x="878" y="3243"/>
                  <a:pt x="879" y="3245"/>
                  <a:pt x="876" y="3246"/>
                </a:cubicBezTo>
                <a:cubicBezTo>
                  <a:pt x="873" y="3246"/>
                  <a:pt x="872" y="3245"/>
                  <a:pt x="874" y="3249"/>
                </a:cubicBezTo>
                <a:cubicBezTo>
                  <a:pt x="876" y="3252"/>
                  <a:pt x="880" y="3258"/>
                  <a:pt x="883" y="3261"/>
                </a:cubicBezTo>
                <a:cubicBezTo>
                  <a:pt x="885" y="3265"/>
                  <a:pt x="886" y="3266"/>
                  <a:pt x="889" y="3269"/>
                </a:cubicBezTo>
                <a:cubicBezTo>
                  <a:pt x="892" y="3273"/>
                  <a:pt x="900" y="3279"/>
                  <a:pt x="906" y="3280"/>
                </a:cubicBezTo>
                <a:cubicBezTo>
                  <a:pt x="911" y="3282"/>
                  <a:pt x="917" y="3283"/>
                  <a:pt x="923" y="3283"/>
                </a:cubicBezTo>
                <a:cubicBezTo>
                  <a:pt x="930" y="3283"/>
                  <a:pt x="933" y="3283"/>
                  <a:pt x="941" y="3287"/>
                </a:cubicBezTo>
                <a:cubicBezTo>
                  <a:pt x="950" y="3291"/>
                  <a:pt x="951" y="3291"/>
                  <a:pt x="957" y="3293"/>
                </a:cubicBezTo>
                <a:cubicBezTo>
                  <a:pt x="962" y="3294"/>
                  <a:pt x="975" y="3296"/>
                  <a:pt x="984" y="3299"/>
                </a:cubicBezTo>
                <a:cubicBezTo>
                  <a:pt x="994" y="3301"/>
                  <a:pt x="1000" y="3304"/>
                  <a:pt x="1006" y="3312"/>
                </a:cubicBezTo>
                <a:cubicBezTo>
                  <a:pt x="1012" y="3319"/>
                  <a:pt x="1014" y="3327"/>
                  <a:pt x="1014" y="3333"/>
                </a:cubicBezTo>
                <a:cubicBezTo>
                  <a:pt x="1015" y="3338"/>
                  <a:pt x="1014" y="3339"/>
                  <a:pt x="1016" y="3339"/>
                </a:cubicBezTo>
                <a:cubicBezTo>
                  <a:pt x="1018" y="3340"/>
                  <a:pt x="1022" y="3339"/>
                  <a:pt x="1022" y="3340"/>
                </a:cubicBezTo>
                <a:cubicBezTo>
                  <a:pt x="1022" y="3342"/>
                  <a:pt x="1021" y="3341"/>
                  <a:pt x="1024" y="3342"/>
                </a:cubicBezTo>
                <a:cubicBezTo>
                  <a:pt x="1028" y="3342"/>
                  <a:pt x="1031" y="3340"/>
                  <a:pt x="1032" y="3344"/>
                </a:cubicBezTo>
                <a:cubicBezTo>
                  <a:pt x="1033" y="3347"/>
                  <a:pt x="1033" y="3353"/>
                  <a:pt x="1033" y="3357"/>
                </a:cubicBezTo>
                <a:cubicBezTo>
                  <a:pt x="1032" y="3361"/>
                  <a:pt x="1030" y="3362"/>
                  <a:pt x="1027" y="3363"/>
                </a:cubicBezTo>
                <a:cubicBezTo>
                  <a:pt x="1024" y="3363"/>
                  <a:pt x="1003" y="3368"/>
                  <a:pt x="995" y="3369"/>
                </a:cubicBezTo>
                <a:cubicBezTo>
                  <a:pt x="987" y="3370"/>
                  <a:pt x="964" y="3374"/>
                  <a:pt x="946" y="3379"/>
                </a:cubicBezTo>
                <a:cubicBezTo>
                  <a:pt x="929" y="3383"/>
                  <a:pt x="894" y="3386"/>
                  <a:pt x="878" y="3387"/>
                </a:cubicBezTo>
                <a:cubicBezTo>
                  <a:pt x="862" y="3388"/>
                  <a:pt x="818" y="3387"/>
                  <a:pt x="809" y="3386"/>
                </a:cubicBezTo>
                <a:cubicBezTo>
                  <a:pt x="800" y="3385"/>
                  <a:pt x="783" y="3382"/>
                  <a:pt x="779" y="3381"/>
                </a:cubicBezTo>
                <a:cubicBezTo>
                  <a:pt x="776" y="3381"/>
                  <a:pt x="774" y="3381"/>
                  <a:pt x="772" y="3378"/>
                </a:cubicBezTo>
                <a:cubicBezTo>
                  <a:pt x="769" y="3376"/>
                  <a:pt x="767" y="3372"/>
                  <a:pt x="765" y="3368"/>
                </a:cubicBezTo>
                <a:cubicBezTo>
                  <a:pt x="762" y="3364"/>
                  <a:pt x="759" y="3357"/>
                  <a:pt x="756" y="3355"/>
                </a:cubicBezTo>
                <a:cubicBezTo>
                  <a:pt x="753" y="3354"/>
                  <a:pt x="743" y="3351"/>
                  <a:pt x="735" y="3354"/>
                </a:cubicBezTo>
                <a:cubicBezTo>
                  <a:pt x="727" y="3356"/>
                  <a:pt x="715" y="3359"/>
                  <a:pt x="712" y="3360"/>
                </a:cubicBezTo>
                <a:cubicBezTo>
                  <a:pt x="708" y="3360"/>
                  <a:pt x="710" y="3361"/>
                  <a:pt x="699" y="3360"/>
                </a:cubicBezTo>
                <a:cubicBezTo>
                  <a:pt x="689" y="3359"/>
                  <a:pt x="671" y="3356"/>
                  <a:pt x="658" y="3354"/>
                </a:cubicBezTo>
                <a:cubicBezTo>
                  <a:pt x="646" y="3352"/>
                  <a:pt x="633" y="3347"/>
                  <a:pt x="622" y="3343"/>
                </a:cubicBezTo>
                <a:cubicBezTo>
                  <a:pt x="611" y="3338"/>
                  <a:pt x="603" y="3335"/>
                  <a:pt x="599" y="3327"/>
                </a:cubicBezTo>
                <a:cubicBezTo>
                  <a:pt x="597" y="3322"/>
                  <a:pt x="600" y="3317"/>
                  <a:pt x="600" y="3313"/>
                </a:cubicBezTo>
                <a:cubicBezTo>
                  <a:pt x="601" y="3309"/>
                  <a:pt x="602" y="3292"/>
                  <a:pt x="603" y="3285"/>
                </a:cubicBezTo>
                <a:cubicBezTo>
                  <a:pt x="603" y="3277"/>
                  <a:pt x="603" y="3270"/>
                  <a:pt x="605" y="3268"/>
                </a:cubicBezTo>
                <a:cubicBezTo>
                  <a:pt x="608" y="3266"/>
                  <a:pt x="611" y="3264"/>
                  <a:pt x="613" y="3264"/>
                </a:cubicBezTo>
                <a:cubicBezTo>
                  <a:pt x="615" y="3264"/>
                  <a:pt x="616" y="3264"/>
                  <a:pt x="615" y="3261"/>
                </a:cubicBezTo>
                <a:cubicBezTo>
                  <a:pt x="614" y="3258"/>
                  <a:pt x="611" y="3250"/>
                  <a:pt x="612" y="3247"/>
                </a:cubicBezTo>
                <a:cubicBezTo>
                  <a:pt x="612" y="3243"/>
                  <a:pt x="612" y="3242"/>
                  <a:pt x="609" y="3241"/>
                </a:cubicBezTo>
                <a:cubicBezTo>
                  <a:pt x="605" y="3239"/>
                  <a:pt x="603" y="3236"/>
                  <a:pt x="603" y="3225"/>
                </a:cubicBezTo>
                <a:cubicBezTo>
                  <a:pt x="602" y="3213"/>
                  <a:pt x="604" y="3197"/>
                  <a:pt x="604" y="3191"/>
                </a:cubicBezTo>
                <a:cubicBezTo>
                  <a:pt x="604" y="3184"/>
                  <a:pt x="605" y="3184"/>
                  <a:pt x="606" y="3181"/>
                </a:cubicBezTo>
                <a:cubicBezTo>
                  <a:pt x="606" y="3177"/>
                  <a:pt x="605" y="3162"/>
                  <a:pt x="604" y="3151"/>
                </a:cubicBezTo>
                <a:cubicBezTo>
                  <a:pt x="604" y="3140"/>
                  <a:pt x="604" y="3119"/>
                  <a:pt x="604" y="3107"/>
                </a:cubicBezTo>
                <a:cubicBezTo>
                  <a:pt x="605" y="3096"/>
                  <a:pt x="607" y="3064"/>
                  <a:pt x="607" y="3046"/>
                </a:cubicBezTo>
                <a:cubicBezTo>
                  <a:pt x="607" y="3029"/>
                  <a:pt x="608" y="3017"/>
                  <a:pt x="610" y="3007"/>
                </a:cubicBezTo>
                <a:cubicBezTo>
                  <a:pt x="611" y="2998"/>
                  <a:pt x="612" y="2997"/>
                  <a:pt x="611" y="2992"/>
                </a:cubicBezTo>
                <a:cubicBezTo>
                  <a:pt x="610" y="2987"/>
                  <a:pt x="610" y="2976"/>
                  <a:pt x="610" y="2961"/>
                </a:cubicBezTo>
                <a:cubicBezTo>
                  <a:pt x="610" y="2946"/>
                  <a:pt x="611" y="2911"/>
                  <a:pt x="611" y="2904"/>
                </a:cubicBezTo>
                <a:cubicBezTo>
                  <a:pt x="611" y="2898"/>
                  <a:pt x="610" y="2895"/>
                  <a:pt x="610" y="2889"/>
                </a:cubicBezTo>
                <a:cubicBezTo>
                  <a:pt x="610" y="2883"/>
                  <a:pt x="610" y="2870"/>
                  <a:pt x="610" y="2861"/>
                </a:cubicBezTo>
                <a:cubicBezTo>
                  <a:pt x="609" y="2851"/>
                  <a:pt x="608" y="2839"/>
                  <a:pt x="608" y="2831"/>
                </a:cubicBezTo>
                <a:cubicBezTo>
                  <a:pt x="608" y="2824"/>
                  <a:pt x="607" y="2818"/>
                  <a:pt x="606" y="2802"/>
                </a:cubicBezTo>
                <a:cubicBezTo>
                  <a:pt x="606" y="2786"/>
                  <a:pt x="605" y="2769"/>
                  <a:pt x="605" y="2756"/>
                </a:cubicBezTo>
                <a:cubicBezTo>
                  <a:pt x="605" y="2743"/>
                  <a:pt x="604" y="2712"/>
                  <a:pt x="604" y="2694"/>
                </a:cubicBezTo>
                <a:cubicBezTo>
                  <a:pt x="603" y="2676"/>
                  <a:pt x="604" y="2650"/>
                  <a:pt x="604" y="2638"/>
                </a:cubicBezTo>
                <a:cubicBezTo>
                  <a:pt x="603" y="2626"/>
                  <a:pt x="602" y="2619"/>
                  <a:pt x="602" y="2612"/>
                </a:cubicBezTo>
                <a:cubicBezTo>
                  <a:pt x="602" y="2605"/>
                  <a:pt x="604" y="2596"/>
                  <a:pt x="603" y="2587"/>
                </a:cubicBezTo>
                <a:cubicBezTo>
                  <a:pt x="602" y="2579"/>
                  <a:pt x="601" y="2571"/>
                  <a:pt x="601" y="2562"/>
                </a:cubicBezTo>
                <a:cubicBezTo>
                  <a:pt x="601" y="2554"/>
                  <a:pt x="601" y="2547"/>
                  <a:pt x="602" y="2542"/>
                </a:cubicBezTo>
                <a:cubicBezTo>
                  <a:pt x="602" y="2541"/>
                  <a:pt x="604" y="2536"/>
                  <a:pt x="601" y="2528"/>
                </a:cubicBezTo>
                <a:cubicBezTo>
                  <a:pt x="598" y="2520"/>
                  <a:pt x="593" y="2505"/>
                  <a:pt x="592" y="2496"/>
                </a:cubicBezTo>
                <a:cubicBezTo>
                  <a:pt x="592" y="2486"/>
                  <a:pt x="594" y="2475"/>
                  <a:pt x="594" y="2461"/>
                </a:cubicBezTo>
                <a:cubicBezTo>
                  <a:pt x="594" y="2448"/>
                  <a:pt x="593" y="2433"/>
                  <a:pt x="593" y="2421"/>
                </a:cubicBezTo>
                <a:cubicBezTo>
                  <a:pt x="593" y="2408"/>
                  <a:pt x="595" y="2407"/>
                  <a:pt x="593" y="2395"/>
                </a:cubicBezTo>
                <a:cubicBezTo>
                  <a:pt x="592" y="2384"/>
                  <a:pt x="589" y="2360"/>
                  <a:pt x="587" y="2345"/>
                </a:cubicBezTo>
                <a:cubicBezTo>
                  <a:pt x="585" y="2331"/>
                  <a:pt x="584" y="2316"/>
                  <a:pt x="583" y="2309"/>
                </a:cubicBezTo>
                <a:cubicBezTo>
                  <a:pt x="583" y="2303"/>
                  <a:pt x="582" y="2300"/>
                  <a:pt x="581" y="2304"/>
                </a:cubicBezTo>
                <a:cubicBezTo>
                  <a:pt x="579" y="2307"/>
                  <a:pt x="578" y="2319"/>
                  <a:pt x="577" y="2321"/>
                </a:cubicBezTo>
                <a:cubicBezTo>
                  <a:pt x="576" y="2323"/>
                  <a:pt x="575" y="2328"/>
                  <a:pt x="574" y="2331"/>
                </a:cubicBezTo>
                <a:cubicBezTo>
                  <a:pt x="574" y="2334"/>
                  <a:pt x="574" y="2339"/>
                  <a:pt x="572" y="2343"/>
                </a:cubicBezTo>
                <a:cubicBezTo>
                  <a:pt x="570" y="2347"/>
                  <a:pt x="568" y="2359"/>
                  <a:pt x="567" y="2365"/>
                </a:cubicBezTo>
                <a:cubicBezTo>
                  <a:pt x="566" y="2374"/>
                  <a:pt x="563" y="2380"/>
                  <a:pt x="561" y="2385"/>
                </a:cubicBezTo>
                <a:cubicBezTo>
                  <a:pt x="559" y="2390"/>
                  <a:pt x="556" y="2397"/>
                  <a:pt x="555" y="2403"/>
                </a:cubicBezTo>
                <a:cubicBezTo>
                  <a:pt x="555" y="2408"/>
                  <a:pt x="553" y="2419"/>
                  <a:pt x="548" y="2434"/>
                </a:cubicBezTo>
                <a:cubicBezTo>
                  <a:pt x="543" y="2449"/>
                  <a:pt x="543" y="2448"/>
                  <a:pt x="541" y="2458"/>
                </a:cubicBezTo>
                <a:cubicBezTo>
                  <a:pt x="540" y="2468"/>
                  <a:pt x="535" y="2508"/>
                  <a:pt x="533" y="2521"/>
                </a:cubicBezTo>
                <a:cubicBezTo>
                  <a:pt x="530" y="2535"/>
                  <a:pt x="525" y="2577"/>
                  <a:pt x="523" y="2591"/>
                </a:cubicBezTo>
                <a:cubicBezTo>
                  <a:pt x="521" y="2605"/>
                  <a:pt x="516" y="2654"/>
                  <a:pt x="515" y="2666"/>
                </a:cubicBezTo>
                <a:cubicBezTo>
                  <a:pt x="513" y="2679"/>
                  <a:pt x="507" y="2717"/>
                  <a:pt x="506" y="2728"/>
                </a:cubicBezTo>
                <a:cubicBezTo>
                  <a:pt x="505" y="2740"/>
                  <a:pt x="502" y="2764"/>
                  <a:pt x="501" y="2779"/>
                </a:cubicBezTo>
                <a:cubicBezTo>
                  <a:pt x="500" y="2795"/>
                  <a:pt x="498" y="2834"/>
                  <a:pt x="496" y="2849"/>
                </a:cubicBezTo>
                <a:cubicBezTo>
                  <a:pt x="494" y="2863"/>
                  <a:pt x="488" y="2927"/>
                  <a:pt x="487" y="2946"/>
                </a:cubicBezTo>
                <a:cubicBezTo>
                  <a:pt x="485" y="2966"/>
                  <a:pt x="481" y="3001"/>
                  <a:pt x="479" y="3037"/>
                </a:cubicBezTo>
                <a:cubicBezTo>
                  <a:pt x="479" y="3053"/>
                  <a:pt x="479" y="3102"/>
                  <a:pt x="479" y="3122"/>
                </a:cubicBezTo>
                <a:cubicBezTo>
                  <a:pt x="479" y="3141"/>
                  <a:pt x="477" y="3152"/>
                  <a:pt x="476" y="3167"/>
                </a:cubicBezTo>
                <a:cubicBezTo>
                  <a:pt x="475" y="3182"/>
                  <a:pt x="472" y="3191"/>
                  <a:pt x="469" y="3200"/>
                </a:cubicBezTo>
                <a:cubicBezTo>
                  <a:pt x="465" y="3209"/>
                  <a:pt x="458" y="3223"/>
                  <a:pt x="452" y="3237"/>
                </a:cubicBezTo>
                <a:cubicBezTo>
                  <a:pt x="450" y="3242"/>
                  <a:pt x="447" y="3244"/>
                  <a:pt x="449" y="3245"/>
                </a:cubicBezTo>
                <a:cubicBezTo>
                  <a:pt x="451" y="3247"/>
                  <a:pt x="451" y="3247"/>
                  <a:pt x="449" y="3250"/>
                </a:cubicBezTo>
                <a:cubicBezTo>
                  <a:pt x="447" y="3254"/>
                  <a:pt x="444" y="3261"/>
                  <a:pt x="440" y="3267"/>
                </a:cubicBezTo>
                <a:cubicBezTo>
                  <a:pt x="437" y="3274"/>
                  <a:pt x="434" y="3280"/>
                  <a:pt x="431" y="3284"/>
                </a:cubicBezTo>
                <a:cubicBezTo>
                  <a:pt x="428" y="3288"/>
                  <a:pt x="427" y="3291"/>
                  <a:pt x="425" y="3293"/>
                </a:cubicBezTo>
                <a:cubicBezTo>
                  <a:pt x="423" y="3296"/>
                  <a:pt x="422" y="3296"/>
                  <a:pt x="419" y="3295"/>
                </a:cubicBezTo>
                <a:cubicBezTo>
                  <a:pt x="417" y="3294"/>
                  <a:pt x="415" y="3292"/>
                  <a:pt x="415" y="3296"/>
                </a:cubicBezTo>
                <a:cubicBezTo>
                  <a:pt x="415" y="3300"/>
                  <a:pt x="417" y="3309"/>
                  <a:pt x="417" y="3315"/>
                </a:cubicBezTo>
                <a:cubicBezTo>
                  <a:pt x="417" y="3322"/>
                  <a:pt x="417" y="3326"/>
                  <a:pt x="419" y="3330"/>
                </a:cubicBezTo>
                <a:cubicBezTo>
                  <a:pt x="420" y="3334"/>
                  <a:pt x="423" y="3335"/>
                  <a:pt x="430" y="3350"/>
                </a:cubicBezTo>
                <a:cubicBezTo>
                  <a:pt x="437" y="3365"/>
                  <a:pt x="439" y="3368"/>
                  <a:pt x="439" y="3387"/>
                </a:cubicBezTo>
                <a:cubicBezTo>
                  <a:pt x="438" y="3395"/>
                  <a:pt x="437" y="3397"/>
                  <a:pt x="440" y="3398"/>
                </a:cubicBezTo>
                <a:cubicBezTo>
                  <a:pt x="443" y="3399"/>
                  <a:pt x="449" y="3404"/>
                  <a:pt x="450" y="3407"/>
                </a:cubicBezTo>
                <a:cubicBezTo>
                  <a:pt x="451" y="3409"/>
                  <a:pt x="453" y="3417"/>
                  <a:pt x="453" y="3422"/>
                </a:cubicBezTo>
                <a:cubicBezTo>
                  <a:pt x="453" y="3427"/>
                  <a:pt x="454" y="3433"/>
                  <a:pt x="451" y="3437"/>
                </a:cubicBezTo>
                <a:cubicBezTo>
                  <a:pt x="449" y="3441"/>
                  <a:pt x="449" y="3441"/>
                  <a:pt x="443" y="3443"/>
                </a:cubicBezTo>
                <a:cubicBezTo>
                  <a:pt x="436" y="3444"/>
                  <a:pt x="424" y="3446"/>
                  <a:pt x="413" y="3448"/>
                </a:cubicBezTo>
                <a:cubicBezTo>
                  <a:pt x="402" y="3449"/>
                  <a:pt x="387" y="3451"/>
                  <a:pt x="377" y="3453"/>
                </a:cubicBezTo>
                <a:cubicBezTo>
                  <a:pt x="367" y="3455"/>
                  <a:pt x="313" y="3461"/>
                  <a:pt x="302" y="3462"/>
                </a:cubicBezTo>
                <a:cubicBezTo>
                  <a:pt x="292" y="3463"/>
                  <a:pt x="274" y="3464"/>
                  <a:pt x="267" y="3464"/>
                </a:cubicBezTo>
                <a:cubicBezTo>
                  <a:pt x="260" y="3464"/>
                  <a:pt x="254" y="3463"/>
                  <a:pt x="251" y="3461"/>
                </a:cubicBezTo>
                <a:cubicBezTo>
                  <a:pt x="248" y="3459"/>
                  <a:pt x="237" y="3450"/>
                  <a:pt x="233" y="3442"/>
                </a:cubicBezTo>
                <a:cubicBezTo>
                  <a:pt x="229" y="3434"/>
                  <a:pt x="227" y="3432"/>
                  <a:pt x="228" y="3425"/>
                </a:cubicBezTo>
                <a:cubicBezTo>
                  <a:pt x="229" y="3417"/>
                  <a:pt x="229" y="3416"/>
                  <a:pt x="229" y="3414"/>
                </a:cubicBezTo>
                <a:cubicBezTo>
                  <a:pt x="229" y="3413"/>
                  <a:pt x="230" y="3409"/>
                  <a:pt x="233" y="3407"/>
                </a:cubicBezTo>
                <a:cubicBezTo>
                  <a:pt x="235" y="3405"/>
                  <a:pt x="236" y="3407"/>
                  <a:pt x="234" y="3402"/>
                </a:cubicBezTo>
                <a:cubicBezTo>
                  <a:pt x="231" y="3397"/>
                  <a:pt x="228" y="3391"/>
                  <a:pt x="234" y="3385"/>
                </a:cubicBezTo>
                <a:cubicBezTo>
                  <a:pt x="239" y="3379"/>
                  <a:pt x="240" y="3377"/>
                  <a:pt x="241" y="3369"/>
                </a:cubicBezTo>
                <a:cubicBezTo>
                  <a:pt x="242" y="3361"/>
                  <a:pt x="246" y="3351"/>
                  <a:pt x="247" y="3350"/>
                </a:cubicBezTo>
                <a:cubicBezTo>
                  <a:pt x="248" y="3348"/>
                  <a:pt x="249" y="3345"/>
                  <a:pt x="248" y="3343"/>
                </a:cubicBezTo>
                <a:cubicBezTo>
                  <a:pt x="247" y="3342"/>
                  <a:pt x="245" y="3341"/>
                  <a:pt x="246" y="3334"/>
                </a:cubicBezTo>
                <a:cubicBezTo>
                  <a:pt x="247" y="3327"/>
                  <a:pt x="249" y="3304"/>
                  <a:pt x="248" y="3298"/>
                </a:cubicBezTo>
                <a:cubicBezTo>
                  <a:pt x="248" y="3292"/>
                  <a:pt x="251" y="3292"/>
                  <a:pt x="245" y="3292"/>
                </a:cubicBezTo>
                <a:cubicBezTo>
                  <a:pt x="239" y="3292"/>
                  <a:pt x="239" y="3294"/>
                  <a:pt x="236" y="3286"/>
                </a:cubicBezTo>
                <a:cubicBezTo>
                  <a:pt x="232" y="3278"/>
                  <a:pt x="226" y="3265"/>
                  <a:pt x="224" y="3253"/>
                </a:cubicBezTo>
                <a:cubicBezTo>
                  <a:pt x="221" y="3242"/>
                  <a:pt x="222" y="3236"/>
                  <a:pt x="223" y="3235"/>
                </a:cubicBezTo>
                <a:cubicBezTo>
                  <a:pt x="225" y="3233"/>
                  <a:pt x="227" y="3234"/>
                  <a:pt x="222" y="3227"/>
                </a:cubicBezTo>
                <a:cubicBezTo>
                  <a:pt x="218" y="3221"/>
                  <a:pt x="217" y="3215"/>
                  <a:pt x="215" y="3210"/>
                </a:cubicBezTo>
                <a:cubicBezTo>
                  <a:pt x="213" y="3206"/>
                  <a:pt x="212" y="3205"/>
                  <a:pt x="208" y="3202"/>
                </a:cubicBezTo>
                <a:cubicBezTo>
                  <a:pt x="205" y="3198"/>
                  <a:pt x="194" y="3188"/>
                  <a:pt x="192" y="3173"/>
                </a:cubicBezTo>
                <a:cubicBezTo>
                  <a:pt x="191" y="3165"/>
                  <a:pt x="193" y="3154"/>
                  <a:pt x="196" y="3143"/>
                </a:cubicBezTo>
                <a:cubicBezTo>
                  <a:pt x="199" y="3132"/>
                  <a:pt x="206" y="3105"/>
                  <a:pt x="208" y="3093"/>
                </a:cubicBezTo>
                <a:cubicBezTo>
                  <a:pt x="210" y="3082"/>
                  <a:pt x="211" y="3075"/>
                  <a:pt x="213" y="3064"/>
                </a:cubicBezTo>
                <a:cubicBezTo>
                  <a:pt x="215" y="3053"/>
                  <a:pt x="215" y="3050"/>
                  <a:pt x="217" y="3045"/>
                </a:cubicBezTo>
                <a:cubicBezTo>
                  <a:pt x="218" y="3040"/>
                  <a:pt x="217" y="3035"/>
                  <a:pt x="218" y="3024"/>
                </a:cubicBezTo>
                <a:cubicBezTo>
                  <a:pt x="220" y="3014"/>
                  <a:pt x="220" y="2999"/>
                  <a:pt x="220" y="2990"/>
                </a:cubicBezTo>
                <a:cubicBezTo>
                  <a:pt x="219" y="2981"/>
                  <a:pt x="221" y="2939"/>
                  <a:pt x="221" y="2929"/>
                </a:cubicBezTo>
                <a:cubicBezTo>
                  <a:pt x="221" y="2918"/>
                  <a:pt x="220" y="2879"/>
                  <a:pt x="221" y="2862"/>
                </a:cubicBezTo>
                <a:cubicBezTo>
                  <a:pt x="222" y="2845"/>
                  <a:pt x="224" y="2818"/>
                  <a:pt x="226" y="2805"/>
                </a:cubicBezTo>
                <a:cubicBezTo>
                  <a:pt x="228" y="2792"/>
                  <a:pt x="229" y="2755"/>
                  <a:pt x="230" y="2737"/>
                </a:cubicBezTo>
                <a:cubicBezTo>
                  <a:pt x="231" y="2719"/>
                  <a:pt x="231" y="2682"/>
                  <a:pt x="232" y="2663"/>
                </a:cubicBezTo>
                <a:cubicBezTo>
                  <a:pt x="234" y="2644"/>
                  <a:pt x="235" y="2583"/>
                  <a:pt x="235" y="2567"/>
                </a:cubicBezTo>
                <a:cubicBezTo>
                  <a:pt x="236" y="2551"/>
                  <a:pt x="237" y="2528"/>
                  <a:pt x="236" y="2518"/>
                </a:cubicBezTo>
                <a:cubicBezTo>
                  <a:pt x="235" y="2508"/>
                  <a:pt x="234" y="2497"/>
                  <a:pt x="234" y="2481"/>
                </a:cubicBezTo>
                <a:cubicBezTo>
                  <a:pt x="234" y="2466"/>
                  <a:pt x="235" y="2436"/>
                  <a:pt x="235" y="2421"/>
                </a:cubicBezTo>
                <a:cubicBezTo>
                  <a:pt x="234" y="2405"/>
                  <a:pt x="234" y="2366"/>
                  <a:pt x="235" y="2352"/>
                </a:cubicBezTo>
                <a:cubicBezTo>
                  <a:pt x="235" y="2339"/>
                  <a:pt x="235" y="2305"/>
                  <a:pt x="236" y="2288"/>
                </a:cubicBezTo>
                <a:cubicBezTo>
                  <a:pt x="237" y="2271"/>
                  <a:pt x="239" y="2220"/>
                  <a:pt x="240" y="2198"/>
                </a:cubicBezTo>
                <a:cubicBezTo>
                  <a:pt x="241" y="2176"/>
                  <a:pt x="241" y="2161"/>
                  <a:pt x="243" y="2145"/>
                </a:cubicBezTo>
                <a:cubicBezTo>
                  <a:pt x="245" y="2130"/>
                  <a:pt x="247" y="2100"/>
                  <a:pt x="248" y="2085"/>
                </a:cubicBezTo>
                <a:cubicBezTo>
                  <a:pt x="249" y="2070"/>
                  <a:pt x="253" y="2021"/>
                  <a:pt x="252" y="1994"/>
                </a:cubicBezTo>
                <a:cubicBezTo>
                  <a:pt x="252" y="1975"/>
                  <a:pt x="251" y="1925"/>
                  <a:pt x="251" y="1902"/>
                </a:cubicBezTo>
                <a:cubicBezTo>
                  <a:pt x="250" y="1878"/>
                  <a:pt x="248" y="1834"/>
                  <a:pt x="248" y="1811"/>
                </a:cubicBezTo>
                <a:cubicBezTo>
                  <a:pt x="248" y="1788"/>
                  <a:pt x="248" y="1771"/>
                  <a:pt x="248" y="1765"/>
                </a:cubicBezTo>
                <a:cubicBezTo>
                  <a:pt x="248" y="1759"/>
                  <a:pt x="245" y="1742"/>
                  <a:pt x="242" y="1732"/>
                </a:cubicBezTo>
                <a:cubicBezTo>
                  <a:pt x="239" y="1722"/>
                  <a:pt x="234" y="1701"/>
                  <a:pt x="230" y="1687"/>
                </a:cubicBezTo>
                <a:cubicBezTo>
                  <a:pt x="226" y="1672"/>
                  <a:pt x="226" y="1666"/>
                  <a:pt x="225" y="1664"/>
                </a:cubicBezTo>
                <a:cubicBezTo>
                  <a:pt x="225" y="1662"/>
                  <a:pt x="224" y="1663"/>
                  <a:pt x="221" y="1664"/>
                </a:cubicBezTo>
                <a:cubicBezTo>
                  <a:pt x="218" y="1666"/>
                  <a:pt x="214" y="1669"/>
                  <a:pt x="205" y="1669"/>
                </a:cubicBezTo>
                <a:cubicBezTo>
                  <a:pt x="197" y="1669"/>
                  <a:pt x="189" y="1669"/>
                  <a:pt x="183" y="1667"/>
                </a:cubicBezTo>
                <a:cubicBezTo>
                  <a:pt x="177" y="1664"/>
                  <a:pt x="170" y="1665"/>
                  <a:pt x="165" y="1663"/>
                </a:cubicBezTo>
                <a:cubicBezTo>
                  <a:pt x="161" y="1660"/>
                  <a:pt x="158" y="1659"/>
                  <a:pt x="158" y="1654"/>
                </a:cubicBezTo>
                <a:cubicBezTo>
                  <a:pt x="158" y="1650"/>
                  <a:pt x="155" y="1643"/>
                  <a:pt x="154" y="1636"/>
                </a:cubicBezTo>
                <a:cubicBezTo>
                  <a:pt x="153" y="1629"/>
                  <a:pt x="148" y="1615"/>
                  <a:pt x="147" y="1597"/>
                </a:cubicBezTo>
                <a:cubicBezTo>
                  <a:pt x="145" y="1580"/>
                  <a:pt x="143" y="1579"/>
                  <a:pt x="141" y="1569"/>
                </a:cubicBezTo>
                <a:cubicBezTo>
                  <a:pt x="138" y="1560"/>
                  <a:pt x="132" y="1543"/>
                  <a:pt x="130" y="1529"/>
                </a:cubicBezTo>
                <a:cubicBezTo>
                  <a:pt x="128" y="1515"/>
                  <a:pt x="124" y="1503"/>
                  <a:pt x="122" y="1490"/>
                </a:cubicBezTo>
                <a:cubicBezTo>
                  <a:pt x="121" y="1477"/>
                  <a:pt x="117" y="1453"/>
                  <a:pt x="117" y="1450"/>
                </a:cubicBezTo>
                <a:cubicBezTo>
                  <a:pt x="118" y="1447"/>
                  <a:pt x="119" y="1444"/>
                  <a:pt x="120" y="1439"/>
                </a:cubicBezTo>
                <a:cubicBezTo>
                  <a:pt x="121" y="1433"/>
                  <a:pt x="123" y="1423"/>
                  <a:pt x="124" y="1412"/>
                </a:cubicBezTo>
                <a:cubicBezTo>
                  <a:pt x="125" y="1401"/>
                  <a:pt x="126" y="1398"/>
                  <a:pt x="125" y="1393"/>
                </a:cubicBezTo>
                <a:cubicBezTo>
                  <a:pt x="123" y="1388"/>
                  <a:pt x="113" y="1347"/>
                  <a:pt x="111" y="1336"/>
                </a:cubicBezTo>
                <a:cubicBezTo>
                  <a:pt x="109" y="1325"/>
                  <a:pt x="107" y="1319"/>
                  <a:pt x="105" y="1316"/>
                </a:cubicBezTo>
                <a:cubicBezTo>
                  <a:pt x="104" y="1314"/>
                  <a:pt x="92" y="1296"/>
                  <a:pt x="87" y="1285"/>
                </a:cubicBezTo>
                <a:cubicBezTo>
                  <a:pt x="81" y="1273"/>
                  <a:pt x="75" y="1256"/>
                  <a:pt x="73" y="1238"/>
                </a:cubicBezTo>
                <a:cubicBezTo>
                  <a:pt x="71" y="1220"/>
                  <a:pt x="66" y="1199"/>
                  <a:pt x="69" y="1189"/>
                </a:cubicBezTo>
                <a:cubicBezTo>
                  <a:pt x="72" y="1179"/>
                  <a:pt x="70" y="1172"/>
                  <a:pt x="72" y="1158"/>
                </a:cubicBezTo>
                <a:cubicBezTo>
                  <a:pt x="74" y="1143"/>
                  <a:pt x="79" y="1110"/>
                  <a:pt x="81" y="1094"/>
                </a:cubicBezTo>
                <a:cubicBezTo>
                  <a:pt x="83" y="1078"/>
                  <a:pt x="88" y="1045"/>
                  <a:pt x="89" y="1038"/>
                </a:cubicBezTo>
                <a:cubicBezTo>
                  <a:pt x="91" y="1031"/>
                  <a:pt x="94" y="998"/>
                  <a:pt x="96" y="988"/>
                </a:cubicBezTo>
                <a:cubicBezTo>
                  <a:pt x="97" y="978"/>
                  <a:pt x="100" y="965"/>
                  <a:pt x="102" y="956"/>
                </a:cubicBezTo>
                <a:cubicBezTo>
                  <a:pt x="104" y="947"/>
                  <a:pt x="113" y="906"/>
                  <a:pt x="116" y="893"/>
                </a:cubicBezTo>
                <a:cubicBezTo>
                  <a:pt x="118" y="879"/>
                  <a:pt x="129" y="834"/>
                  <a:pt x="131" y="824"/>
                </a:cubicBezTo>
                <a:cubicBezTo>
                  <a:pt x="134" y="814"/>
                  <a:pt x="138" y="801"/>
                  <a:pt x="138" y="797"/>
                </a:cubicBezTo>
                <a:cubicBezTo>
                  <a:pt x="139" y="794"/>
                  <a:pt x="137" y="792"/>
                  <a:pt x="138" y="789"/>
                </a:cubicBezTo>
                <a:cubicBezTo>
                  <a:pt x="138" y="787"/>
                  <a:pt x="138" y="782"/>
                  <a:pt x="137" y="776"/>
                </a:cubicBezTo>
                <a:cubicBezTo>
                  <a:pt x="137" y="770"/>
                  <a:pt x="136" y="754"/>
                  <a:pt x="138" y="744"/>
                </a:cubicBezTo>
                <a:cubicBezTo>
                  <a:pt x="141" y="734"/>
                  <a:pt x="142" y="730"/>
                  <a:pt x="147" y="718"/>
                </a:cubicBezTo>
                <a:cubicBezTo>
                  <a:pt x="151" y="706"/>
                  <a:pt x="162" y="689"/>
                  <a:pt x="168" y="683"/>
                </a:cubicBezTo>
                <a:cubicBezTo>
                  <a:pt x="174" y="676"/>
                  <a:pt x="185" y="663"/>
                  <a:pt x="189" y="661"/>
                </a:cubicBezTo>
                <a:cubicBezTo>
                  <a:pt x="192" y="659"/>
                  <a:pt x="194" y="658"/>
                  <a:pt x="196" y="656"/>
                </a:cubicBezTo>
                <a:cubicBezTo>
                  <a:pt x="198" y="653"/>
                  <a:pt x="202" y="649"/>
                  <a:pt x="205" y="647"/>
                </a:cubicBezTo>
                <a:cubicBezTo>
                  <a:pt x="208" y="644"/>
                  <a:pt x="231" y="625"/>
                  <a:pt x="238" y="621"/>
                </a:cubicBezTo>
                <a:cubicBezTo>
                  <a:pt x="244" y="617"/>
                  <a:pt x="255" y="610"/>
                  <a:pt x="260" y="606"/>
                </a:cubicBezTo>
                <a:cubicBezTo>
                  <a:pt x="264" y="603"/>
                  <a:pt x="291" y="583"/>
                  <a:pt x="304" y="573"/>
                </a:cubicBezTo>
                <a:cubicBezTo>
                  <a:pt x="317" y="564"/>
                  <a:pt x="334" y="550"/>
                  <a:pt x="341" y="546"/>
                </a:cubicBezTo>
                <a:cubicBezTo>
                  <a:pt x="349" y="543"/>
                  <a:pt x="368" y="533"/>
                  <a:pt x="382" y="526"/>
                </a:cubicBezTo>
                <a:cubicBezTo>
                  <a:pt x="396" y="519"/>
                  <a:pt x="419" y="509"/>
                  <a:pt x="426" y="506"/>
                </a:cubicBezTo>
                <a:cubicBezTo>
                  <a:pt x="433" y="503"/>
                  <a:pt x="435" y="502"/>
                  <a:pt x="439" y="502"/>
                </a:cubicBezTo>
                <a:cubicBezTo>
                  <a:pt x="440" y="502"/>
                  <a:pt x="441" y="501"/>
                  <a:pt x="442" y="499"/>
                </a:cubicBezTo>
                <a:cubicBezTo>
                  <a:pt x="443" y="497"/>
                  <a:pt x="445" y="492"/>
                  <a:pt x="448" y="487"/>
                </a:cubicBezTo>
                <a:cubicBezTo>
                  <a:pt x="452" y="483"/>
                  <a:pt x="456" y="477"/>
                  <a:pt x="458" y="473"/>
                </a:cubicBezTo>
                <a:cubicBezTo>
                  <a:pt x="460" y="469"/>
                  <a:pt x="470" y="448"/>
                  <a:pt x="473" y="442"/>
                </a:cubicBezTo>
                <a:cubicBezTo>
                  <a:pt x="476" y="437"/>
                  <a:pt x="478" y="435"/>
                  <a:pt x="480" y="433"/>
                </a:cubicBezTo>
                <a:cubicBezTo>
                  <a:pt x="482" y="431"/>
                  <a:pt x="483" y="433"/>
                  <a:pt x="484" y="427"/>
                </a:cubicBezTo>
                <a:cubicBezTo>
                  <a:pt x="484" y="422"/>
                  <a:pt x="484" y="397"/>
                  <a:pt x="485" y="386"/>
                </a:cubicBezTo>
                <a:cubicBezTo>
                  <a:pt x="485" y="376"/>
                  <a:pt x="486" y="370"/>
                  <a:pt x="486" y="366"/>
                </a:cubicBezTo>
                <a:cubicBezTo>
                  <a:pt x="486" y="363"/>
                  <a:pt x="487" y="363"/>
                  <a:pt x="482" y="360"/>
                </a:cubicBezTo>
                <a:cubicBezTo>
                  <a:pt x="477" y="357"/>
                  <a:pt x="472" y="354"/>
                  <a:pt x="467" y="347"/>
                </a:cubicBezTo>
                <a:cubicBezTo>
                  <a:pt x="461" y="339"/>
                  <a:pt x="455" y="323"/>
                  <a:pt x="454" y="307"/>
                </a:cubicBezTo>
                <a:cubicBezTo>
                  <a:pt x="453" y="291"/>
                  <a:pt x="453" y="274"/>
                  <a:pt x="455" y="263"/>
                </a:cubicBezTo>
                <a:cubicBezTo>
                  <a:pt x="457" y="252"/>
                  <a:pt x="462" y="244"/>
                  <a:pt x="469" y="244"/>
                </a:cubicBezTo>
                <a:cubicBezTo>
                  <a:pt x="475" y="244"/>
                  <a:pt x="476" y="246"/>
                  <a:pt x="475" y="238"/>
                </a:cubicBezTo>
                <a:cubicBezTo>
                  <a:pt x="475" y="230"/>
                  <a:pt x="472" y="193"/>
                  <a:pt x="478" y="180"/>
                </a:cubicBezTo>
                <a:cubicBezTo>
                  <a:pt x="485" y="167"/>
                  <a:pt x="485" y="165"/>
                  <a:pt x="483" y="158"/>
                </a:cubicBezTo>
                <a:cubicBezTo>
                  <a:pt x="482" y="150"/>
                  <a:pt x="482" y="134"/>
                  <a:pt x="498" y="123"/>
                </a:cubicBezTo>
                <a:cubicBezTo>
                  <a:pt x="514" y="111"/>
                  <a:pt x="558" y="73"/>
                  <a:pt x="632" y="72"/>
                </a:cubicBezTo>
                <a:cubicBezTo>
                  <a:pt x="682" y="68"/>
                  <a:pt x="735" y="135"/>
                  <a:pt x="751" y="142"/>
                </a:cubicBezTo>
                <a:cubicBezTo>
                  <a:pt x="767" y="149"/>
                  <a:pt x="771" y="191"/>
                  <a:pt x="770" y="216"/>
                </a:cubicBezTo>
                <a:cubicBezTo>
                  <a:pt x="769" y="242"/>
                  <a:pt x="766" y="268"/>
                  <a:pt x="765" y="273"/>
                </a:cubicBezTo>
                <a:cubicBezTo>
                  <a:pt x="765" y="277"/>
                  <a:pt x="763" y="276"/>
                  <a:pt x="772" y="274"/>
                </a:cubicBezTo>
                <a:cubicBezTo>
                  <a:pt x="781" y="273"/>
                  <a:pt x="783" y="282"/>
                  <a:pt x="784" y="286"/>
                </a:cubicBezTo>
                <a:cubicBezTo>
                  <a:pt x="784" y="290"/>
                  <a:pt x="785" y="300"/>
                  <a:pt x="785" y="304"/>
                </a:cubicBezTo>
                <a:cubicBezTo>
                  <a:pt x="785" y="308"/>
                  <a:pt x="785" y="314"/>
                  <a:pt x="781" y="322"/>
                </a:cubicBezTo>
                <a:cubicBezTo>
                  <a:pt x="778" y="330"/>
                  <a:pt x="776" y="342"/>
                  <a:pt x="770" y="352"/>
                </a:cubicBezTo>
                <a:cubicBezTo>
                  <a:pt x="765" y="363"/>
                  <a:pt x="762" y="371"/>
                  <a:pt x="759" y="375"/>
                </a:cubicBezTo>
                <a:cubicBezTo>
                  <a:pt x="756" y="379"/>
                  <a:pt x="749" y="385"/>
                  <a:pt x="743" y="385"/>
                </a:cubicBezTo>
                <a:cubicBezTo>
                  <a:pt x="741" y="385"/>
                  <a:pt x="741" y="384"/>
                  <a:pt x="739" y="392"/>
                </a:cubicBezTo>
                <a:cubicBezTo>
                  <a:pt x="737" y="400"/>
                  <a:pt x="731" y="430"/>
                  <a:pt x="728" y="434"/>
                </a:cubicBezTo>
                <a:cubicBezTo>
                  <a:pt x="724" y="440"/>
                  <a:pt x="718" y="450"/>
                  <a:pt x="715" y="453"/>
                </a:cubicBezTo>
                <a:cubicBezTo>
                  <a:pt x="713" y="456"/>
                  <a:pt x="712" y="466"/>
                  <a:pt x="710" y="471"/>
                </a:cubicBezTo>
                <a:cubicBezTo>
                  <a:pt x="708" y="477"/>
                  <a:pt x="708" y="478"/>
                  <a:pt x="709" y="482"/>
                </a:cubicBezTo>
                <a:cubicBezTo>
                  <a:pt x="711" y="486"/>
                  <a:pt x="709" y="481"/>
                  <a:pt x="712" y="493"/>
                </a:cubicBezTo>
                <a:cubicBezTo>
                  <a:pt x="715" y="505"/>
                  <a:pt x="721" y="530"/>
                  <a:pt x="722" y="535"/>
                </a:cubicBezTo>
                <a:cubicBezTo>
                  <a:pt x="723" y="539"/>
                  <a:pt x="723" y="540"/>
                  <a:pt x="726" y="542"/>
                </a:cubicBezTo>
                <a:cubicBezTo>
                  <a:pt x="728" y="543"/>
                  <a:pt x="741" y="550"/>
                  <a:pt x="746" y="552"/>
                </a:cubicBezTo>
                <a:cubicBezTo>
                  <a:pt x="750" y="554"/>
                  <a:pt x="756" y="558"/>
                  <a:pt x="759" y="561"/>
                </a:cubicBezTo>
                <a:cubicBezTo>
                  <a:pt x="763" y="565"/>
                  <a:pt x="768" y="566"/>
                  <a:pt x="773" y="570"/>
                </a:cubicBezTo>
                <a:cubicBezTo>
                  <a:pt x="778" y="574"/>
                  <a:pt x="795" y="584"/>
                  <a:pt x="802" y="589"/>
                </a:cubicBezTo>
                <a:cubicBezTo>
                  <a:pt x="809" y="595"/>
                  <a:pt x="812" y="596"/>
                  <a:pt x="817" y="599"/>
                </a:cubicBezTo>
                <a:cubicBezTo>
                  <a:pt x="822" y="602"/>
                  <a:pt x="824" y="604"/>
                  <a:pt x="828" y="607"/>
                </a:cubicBezTo>
                <a:cubicBezTo>
                  <a:pt x="831" y="609"/>
                  <a:pt x="835" y="612"/>
                  <a:pt x="837" y="614"/>
                </a:cubicBezTo>
                <a:cubicBezTo>
                  <a:pt x="839" y="616"/>
                  <a:pt x="843" y="618"/>
                  <a:pt x="847" y="620"/>
                </a:cubicBezTo>
                <a:cubicBezTo>
                  <a:pt x="852" y="623"/>
                  <a:pt x="851" y="623"/>
                  <a:pt x="856" y="627"/>
                </a:cubicBezTo>
                <a:cubicBezTo>
                  <a:pt x="861" y="630"/>
                  <a:pt x="869" y="635"/>
                  <a:pt x="875" y="638"/>
                </a:cubicBezTo>
                <a:cubicBezTo>
                  <a:pt x="881" y="641"/>
                  <a:pt x="897" y="654"/>
                  <a:pt x="903" y="658"/>
                </a:cubicBezTo>
                <a:cubicBezTo>
                  <a:pt x="910" y="662"/>
                  <a:pt x="926" y="675"/>
                  <a:pt x="935" y="685"/>
                </a:cubicBezTo>
                <a:cubicBezTo>
                  <a:pt x="944" y="696"/>
                  <a:pt x="952" y="705"/>
                  <a:pt x="970" y="737"/>
                </a:cubicBezTo>
                <a:cubicBezTo>
                  <a:pt x="978" y="755"/>
                  <a:pt x="991" y="776"/>
                  <a:pt x="1002" y="812"/>
                </a:cubicBezTo>
                <a:cubicBezTo>
                  <a:pt x="1007" y="828"/>
                  <a:pt x="1022" y="877"/>
                  <a:pt x="1025" y="908"/>
                </a:cubicBezTo>
                <a:cubicBezTo>
                  <a:pt x="1027" y="936"/>
                  <a:pt x="1033" y="990"/>
                  <a:pt x="1035" y="1016"/>
                </a:cubicBezTo>
                <a:cubicBezTo>
                  <a:pt x="1037" y="1043"/>
                  <a:pt x="1044" y="1113"/>
                  <a:pt x="1044" y="1126"/>
                </a:cubicBezTo>
                <a:cubicBezTo>
                  <a:pt x="1044" y="1136"/>
                  <a:pt x="1048" y="1157"/>
                  <a:pt x="1048" y="1166"/>
                </a:cubicBezTo>
                <a:cubicBezTo>
                  <a:pt x="1049" y="1175"/>
                  <a:pt x="1052" y="1215"/>
                  <a:pt x="1052" y="1223"/>
                </a:cubicBezTo>
                <a:cubicBezTo>
                  <a:pt x="1052" y="1231"/>
                  <a:pt x="1051" y="1268"/>
                  <a:pt x="1051" y="1276"/>
                </a:cubicBezTo>
                <a:cubicBezTo>
                  <a:pt x="1051" y="1284"/>
                  <a:pt x="1049" y="1297"/>
                  <a:pt x="1048" y="1305"/>
                </a:cubicBezTo>
                <a:cubicBezTo>
                  <a:pt x="1046" y="1312"/>
                  <a:pt x="1045" y="1317"/>
                  <a:pt x="1044" y="1330"/>
                </a:cubicBezTo>
                <a:cubicBezTo>
                  <a:pt x="1043" y="1343"/>
                  <a:pt x="1042" y="1353"/>
                  <a:pt x="1042" y="1359"/>
                </a:cubicBezTo>
                <a:cubicBezTo>
                  <a:pt x="1042" y="1363"/>
                  <a:pt x="1041" y="1363"/>
                  <a:pt x="1043" y="1366"/>
                </a:cubicBezTo>
                <a:cubicBezTo>
                  <a:pt x="1044" y="1369"/>
                  <a:pt x="1046" y="1372"/>
                  <a:pt x="1050" y="1377"/>
                </a:cubicBezTo>
                <a:cubicBezTo>
                  <a:pt x="1054" y="1382"/>
                  <a:pt x="1062" y="1391"/>
                  <a:pt x="1063" y="1394"/>
                </a:cubicBezTo>
                <a:cubicBezTo>
                  <a:pt x="1064" y="1397"/>
                  <a:pt x="1064" y="1402"/>
                  <a:pt x="1061" y="1411"/>
                </a:cubicBezTo>
                <a:close/>
              </a:path>
            </a:pathLst>
          </a:custGeom>
          <a:ln>
            <a:noFill/>
          </a:ln>
        </p:spPr>
        <p:txBody>
          <a:bodyPr vert="horz" wrap="square" lIns="68561" tIns="34280" rIns="68561" bIns="34280" numCol="1" anchor="t" anchorCtr="0" compatLnSpc="1">
            <a:prstTxWarp prst="textNoShape">
              <a:avLst/>
            </a:prstTxWarp>
          </a:bodyPr>
          <a:lstStyle/>
          <a:p>
            <a:pPr defTabSz="685595" fontAlgn="auto">
              <a:spcBef>
                <a:spcPts val="0"/>
              </a:spcBef>
              <a:spcAft>
                <a:spcPts val="0"/>
              </a:spcAft>
            </a:pPr>
            <a:endParaRPr lang="id-ID">
              <a:solidFill>
                <a:prstClr val="black"/>
              </a:solidFill>
              <a:latin typeface="Calibri"/>
              <a:sym typeface="+mn-lt"/>
            </a:endParaRPr>
          </a:p>
        </p:txBody>
      </p:sp>
      <p:grpSp>
        <p:nvGrpSpPr>
          <p:cNvPr id="58" name="Group 16"/>
          <p:cNvGrpSpPr/>
          <p:nvPr/>
        </p:nvGrpSpPr>
        <p:grpSpPr>
          <a:xfrm>
            <a:off x="231576" y="963436"/>
            <a:ext cx="624686" cy="1594026"/>
            <a:chOff x="4191794" y="1352550"/>
            <a:chExt cx="1873250" cy="5241925"/>
          </a:xfrm>
        </p:grpSpPr>
        <p:sp useBgFill="1">
          <p:nvSpPr>
            <p:cNvPr id="59" name="Freeform 10"/>
            <p:cNvSpPr>
              <a:spLocks/>
            </p:cNvSpPr>
            <p:nvPr/>
          </p:nvSpPr>
          <p:spPr bwMode="auto">
            <a:xfrm>
              <a:off x="5466556" y="3135313"/>
              <a:ext cx="106363" cy="493713"/>
            </a:xfrm>
            <a:custGeom>
              <a:avLst/>
              <a:gdLst>
                <a:gd name="T0" fmla="*/ 65 w 69"/>
                <a:gd name="T1" fmla="*/ 150 h 320"/>
                <a:gd name="T2" fmla="*/ 62 w 69"/>
                <a:gd name="T3" fmla="*/ 131 h 320"/>
                <a:gd name="T4" fmla="*/ 57 w 69"/>
                <a:gd name="T5" fmla="*/ 112 h 320"/>
                <a:gd name="T6" fmla="*/ 62 w 69"/>
                <a:gd name="T7" fmla="*/ 93 h 320"/>
                <a:gd name="T8" fmla="*/ 66 w 69"/>
                <a:gd name="T9" fmla="*/ 83 h 320"/>
                <a:gd name="T10" fmla="*/ 67 w 69"/>
                <a:gd name="T11" fmla="*/ 73 h 320"/>
                <a:gd name="T12" fmla="*/ 59 w 69"/>
                <a:gd name="T13" fmla="*/ 29 h 320"/>
                <a:gd name="T14" fmla="*/ 56 w 69"/>
                <a:gd name="T15" fmla="*/ 2 h 320"/>
                <a:gd name="T16" fmla="*/ 53 w 69"/>
                <a:gd name="T17" fmla="*/ 3 h 320"/>
                <a:gd name="T18" fmla="*/ 48 w 69"/>
                <a:gd name="T19" fmla="*/ 12 h 320"/>
                <a:gd name="T20" fmla="*/ 51 w 69"/>
                <a:gd name="T21" fmla="*/ 26 h 320"/>
                <a:gd name="T22" fmla="*/ 56 w 69"/>
                <a:gd name="T23" fmla="*/ 43 h 320"/>
                <a:gd name="T24" fmla="*/ 57 w 69"/>
                <a:gd name="T25" fmla="*/ 68 h 320"/>
                <a:gd name="T26" fmla="*/ 50 w 69"/>
                <a:gd name="T27" fmla="*/ 89 h 320"/>
                <a:gd name="T28" fmla="*/ 45 w 69"/>
                <a:gd name="T29" fmla="*/ 111 h 320"/>
                <a:gd name="T30" fmla="*/ 35 w 69"/>
                <a:gd name="T31" fmla="*/ 117 h 320"/>
                <a:gd name="T32" fmla="*/ 22 w 69"/>
                <a:gd name="T33" fmla="*/ 122 h 320"/>
                <a:gd name="T34" fmla="*/ 6 w 69"/>
                <a:gd name="T35" fmla="*/ 125 h 320"/>
                <a:gd name="T36" fmla="*/ 0 w 69"/>
                <a:gd name="T37" fmla="*/ 128 h 320"/>
                <a:gd name="T38" fmla="*/ 5 w 69"/>
                <a:gd name="T39" fmla="*/ 137 h 320"/>
                <a:gd name="T40" fmla="*/ 12 w 69"/>
                <a:gd name="T41" fmla="*/ 152 h 320"/>
                <a:gd name="T42" fmla="*/ 12 w 69"/>
                <a:gd name="T43" fmla="*/ 163 h 320"/>
                <a:gd name="T44" fmla="*/ 17 w 69"/>
                <a:gd name="T45" fmla="*/ 172 h 320"/>
                <a:gd name="T46" fmla="*/ 26 w 69"/>
                <a:gd name="T47" fmla="*/ 204 h 320"/>
                <a:gd name="T48" fmla="*/ 29 w 69"/>
                <a:gd name="T49" fmla="*/ 230 h 320"/>
                <a:gd name="T50" fmla="*/ 37 w 69"/>
                <a:gd name="T51" fmla="*/ 275 h 320"/>
                <a:gd name="T52" fmla="*/ 42 w 69"/>
                <a:gd name="T53" fmla="*/ 308 h 320"/>
                <a:gd name="T54" fmla="*/ 45 w 69"/>
                <a:gd name="T55" fmla="*/ 304 h 320"/>
                <a:gd name="T56" fmla="*/ 47 w 69"/>
                <a:gd name="T57" fmla="*/ 289 h 320"/>
                <a:gd name="T58" fmla="*/ 48 w 69"/>
                <a:gd name="T59" fmla="*/ 243 h 320"/>
                <a:gd name="T60" fmla="*/ 54 w 69"/>
                <a:gd name="T61" fmla="*/ 199 h 320"/>
                <a:gd name="T62" fmla="*/ 67 w 69"/>
                <a:gd name="T63" fmla="*/ 168 h 320"/>
                <a:gd name="T64" fmla="*/ 69 w 69"/>
                <a:gd name="T65" fmla="*/ 162 h 320"/>
                <a:gd name="T66" fmla="*/ 65 w 69"/>
                <a:gd name="T67" fmla="*/ 15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" h="320">
                  <a:moveTo>
                    <a:pt x="65" y="150"/>
                  </a:moveTo>
                  <a:cubicBezTo>
                    <a:pt x="64" y="146"/>
                    <a:pt x="64" y="136"/>
                    <a:pt x="62" y="131"/>
                  </a:cubicBezTo>
                  <a:cubicBezTo>
                    <a:pt x="60" y="126"/>
                    <a:pt x="58" y="119"/>
                    <a:pt x="57" y="112"/>
                  </a:cubicBezTo>
                  <a:cubicBezTo>
                    <a:pt x="57" y="106"/>
                    <a:pt x="61" y="98"/>
                    <a:pt x="62" y="93"/>
                  </a:cubicBezTo>
                  <a:cubicBezTo>
                    <a:pt x="63" y="88"/>
                    <a:pt x="64" y="87"/>
                    <a:pt x="66" y="83"/>
                  </a:cubicBezTo>
                  <a:cubicBezTo>
                    <a:pt x="68" y="79"/>
                    <a:pt x="69" y="76"/>
                    <a:pt x="67" y="73"/>
                  </a:cubicBezTo>
                  <a:cubicBezTo>
                    <a:pt x="65" y="70"/>
                    <a:pt x="59" y="37"/>
                    <a:pt x="59" y="29"/>
                  </a:cubicBezTo>
                  <a:cubicBezTo>
                    <a:pt x="58" y="20"/>
                    <a:pt x="56" y="3"/>
                    <a:pt x="56" y="2"/>
                  </a:cubicBezTo>
                  <a:cubicBezTo>
                    <a:pt x="56" y="0"/>
                    <a:pt x="55" y="0"/>
                    <a:pt x="53" y="3"/>
                  </a:cubicBezTo>
                  <a:cubicBezTo>
                    <a:pt x="51" y="6"/>
                    <a:pt x="50" y="10"/>
                    <a:pt x="48" y="12"/>
                  </a:cubicBezTo>
                  <a:cubicBezTo>
                    <a:pt x="47" y="14"/>
                    <a:pt x="48" y="20"/>
                    <a:pt x="51" y="26"/>
                  </a:cubicBezTo>
                  <a:cubicBezTo>
                    <a:pt x="55" y="33"/>
                    <a:pt x="56" y="38"/>
                    <a:pt x="56" y="43"/>
                  </a:cubicBezTo>
                  <a:cubicBezTo>
                    <a:pt x="57" y="49"/>
                    <a:pt x="57" y="62"/>
                    <a:pt x="57" y="68"/>
                  </a:cubicBezTo>
                  <a:cubicBezTo>
                    <a:pt x="57" y="74"/>
                    <a:pt x="54" y="81"/>
                    <a:pt x="50" y="89"/>
                  </a:cubicBezTo>
                  <a:cubicBezTo>
                    <a:pt x="47" y="96"/>
                    <a:pt x="46" y="106"/>
                    <a:pt x="45" y="111"/>
                  </a:cubicBezTo>
                  <a:cubicBezTo>
                    <a:pt x="45" y="115"/>
                    <a:pt x="40" y="116"/>
                    <a:pt x="35" y="117"/>
                  </a:cubicBezTo>
                  <a:cubicBezTo>
                    <a:pt x="29" y="119"/>
                    <a:pt x="27" y="120"/>
                    <a:pt x="22" y="122"/>
                  </a:cubicBezTo>
                  <a:cubicBezTo>
                    <a:pt x="16" y="125"/>
                    <a:pt x="10" y="125"/>
                    <a:pt x="6" y="125"/>
                  </a:cubicBezTo>
                  <a:cubicBezTo>
                    <a:pt x="1" y="125"/>
                    <a:pt x="0" y="126"/>
                    <a:pt x="0" y="128"/>
                  </a:cubicBezTo>
                  <a:cubicBezTo>
                    <a:pt x="0" y="129"/>
                    <a:pt x="2" y="134"/>
                    <a:pt x="5" y="137"/>
                  </a:cubicBezTo>
                  <a:cubicBezTo>
                    <a:pt x="7" y="140"/>
                    <a:pt x="11" y="147"/>
                    <a:pt x="12" y="152"/>
                  </a:cubicBezTo>
                  <a:cubicBezTo>
                    <a:pt x="13" y="156"/>
                    <a:pt x="14" y="161"/>
                    <a:pt x="12" y="163"/>
                  </a:cubicBezTo>
                  <a:cubicBezTo>
                    <a:pt x="11" y="165"/>
                    <a:pt x="12" y="164"/>
                    <a:pt x="17" y="172"/>
                  </a:cubicBezTo>
                  <a:cubicBezTo>
                    <a:pt x="23" y="181"/>
                    <a:pt x="24" y="196"/>
                    <a:pt x="26" y="204"/>
                  </a:cubicBezTo>
                  <a:cubicBezTo>
                    <a:pt x="28" y="212"/>
                    <a:pt x="28" y="220"/>
                    <a:pt x="29" y="230"/>
                  </a:cubicBezTo>
                  <a:cubicBezTo>
                    <a:pt x="30" y="241"/>
                    <a:pt x="33" y="256"/>
                    <a:pt x="37" y="275"/>
                  </a:cubicBezTo>
                  <a:cubicBezTo>
                    <a:pt x="41" y="295"/>
                    <a:pt x="42" y="296"/>
                    <a:pt x="42" y="308"/>
                  </a:cubicBezTo>
                  <a:cubicBezTo>
                    <a:pt x="42" y="320"/>
                    <a:pt x="43" y="311"/>
                    <a:pt x="45" y="304"/>
                  </a:cubicBezTo>
                  <a:cubicBezTo>
                    <a:pt x="46" y="298"/>
                    <a:pt x="47" y="294"/>
                    <a:pt x="47" y="289"/>
                  </a:cubicBezTo>
                  <a:cubicBezTo>
                    <a:pt x="47" y="284"/>
                    <a:pt x="48" y="258"/>
                    <a:pt x="48" y="243"/>
                  </a:cubicBezTo>
                  <a:cubicBezTo>
                    <a:pt x="49" y="227"/>
                    <a:pt x="52" y="211"/>
                    <a:pt x="54" y="199"/>
                  </a:cubicBezTo>
                  <a:cubicBezTo>
                    <a:pt x="57" y="185"/>
                    <a:pt x="66" y="171"/>
                    <a:pt x="67" y="168"/>
                  </a:cubicBezTo>
                  <a:cubicBezTo>
                    <a:pt x="69" y="165"/>
                    <a:pt x="69" y="164"/>
                    <a:pt x="69" y="162"/>
                  </a:cubicBezTo>
                  <a:cubicBezTo>
                    <a:pt x="68" y="160"/>
                    <a:pt x="66" y="154"/>
                    <a:pt x="65" y="150"/>
                  </a:cubicBez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595" fontAlgn="auto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prstClr val="black"/>
                </a:solidFill>
                <a:latin typeface="Calibri"/>
                <a:sym typeface="+mn-lt"/>
              </a:endParaRPr>
            </a:p>
          </p:txBody>
        </p:sp>
        <p:sp useBgFill="1">
          <p:nvSpPr>
            <p:cNvPr id="60" name="Freeform 11"/>
            <p:cNvSpPr>
              <a:spLocks/>
            </p:cNvSpPr>
            <p:nvPr/>
          </p:nvSpPr>
          <p:spPr bwMode="auto">
            <a:xfrm>
              <a:off x="5063331" y="5526088"/>
              <a:ext cx="107950" cy="625475"/>
            </a:xfrm>
            <a:custGeom>
              <a:avLst/>
              <a:gdLst>
                <a:gd name="T0" fmla="*/ 56 w 70"/>
                <a:gd name="T1" fmla="*/ 66 h 406"/>
                <a:gd name="T2" fmla="*/ 44 w 70"/>
                <a:gd name="T3" fmla="*/ 6 h 406"/>
                <a:gd name="T4" fmla="*/ 41 w 70"/>
                <a:gd name="T5" fmla="*/ 9 h 406"/>
                <a:gd name="T6" fmla="*/ 33 w 70"/>
                <a:gd name="T7" fmla="*/ 58 h 406"/>
                <a:gd name="T8" fmla="*/ 16 w 70"/>
                <a:gd name="T9" fmla="*/ 150 h 406"/>
                <a:gd name="T10" fmla="*/ 3 w 70"/>
                <a:gd name="T11" fmla="*/ 217 h 406"/>
                <a:gd name="T12" fmla="*/ 1 w 70"/>
                <a:gd name="T13" fmla="*/ 281 h 406"/>
                <a:gd name="T14" fmla="*/ 5 w 70"/>
                <a:gd name="T15" fmla="*/ 304 h 406"/>
                <a:gd name="T16" fmla="*/ 6 w 70"/>
                <a:gd name="T17" fmla="*/ 325 h 406"/>
                <a:gd name="T18" fmla="*/ 3 w 70"/>
                <a:gd name="T19" fmla="*/ 340 h 406"/>
                <a:gd name="T20" fmla="*/ 4 w 70"/>
                <a:gd name="T21" fmla="*/ 347 h 406"/>
                <a:gd name="T22" fmla="*/ 14 w 70"/>
                <a:gd name="T23" fmla="*/ 363 h 406"/>
                <a:gd name="T24" fmla="*/ 25 w 70"/>
                <a:gd name="T25" fmla="*/ 398 h 406"/>
                <a:gd name="T26" fmla="*/ 29 w 70"/>
                <a:gd name="T27" fmla="*/ 395 h 406"/>
                <a:gd name="T28" fmla="*/ 45 w 70"/>
                <a:gd name="T29" fmla="*/ 352 h 406"/>
                <a:gd name="T30" fmla="*/ 63 w 70"/>
                <a:gd name="T31" fmla="*/ 300 h 406"/>
                <a:gd name="T32" fmla="*/ 67 w 70"/>
                <a:gd name="T33" fmla="*/ 253 h 406"/>
                <a:gd name="T34" fmla="*/ 69 w 70"/>
                <a:gd name="T35" fmla="*/ 190 h 406"/>
                <a:gd name="T36" fmla="*/ 56 w 70"/>
                <a:gd name="T37" fmla="*/ 6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0" h="406">
                  <a:moveTo>
                    <a:pt x="56" y="66"/>
                  </a:moveTo>
                  <a:cubicBezTo>
                    <a:pt x="53" y="36"/>
                    <a:pt x="45" y="12"/>
                    <a:pt x="44" y="6"/>
                  </a:cubicBezTo>
                  <a:cubicBezTo>
                    <a:pt x="43" y="0"/>
                    <a:pt x="43" y="2"/>
                    <a:pt x="41" y="9"/>
                  </a:cubicBezTo>
                  <a:cubicBezTo>
                    <a:pt x="40" y="16"/>
                    <a:pt x="37" y="33"/>
                    <a:pt x="33" y="58"/>
                  </a:cubicBezTo>
                  <a:cubicBezTo>
                    <a:pt x="27" y="104"/>
                    <a:pt x="22" y="122"/>
                    <a:pt x="16" y="150"/>
                  </a:cubicBezTo>
                  <a:cubicBezTo>
                    <a:pt x="9" y="178"/>
                    <a:pt x="7" y="232"/>
                    <a:pt x="3" y="217"/>
                  </a:cubicBezTo>
                  <a:cubicBezTo>
                    <a:pt x="3" y="216"/>
                    <a:pt x="0" y="272"/>
                    <a:pt x="1" y="281"/>
                  </a:cubicBezTo>
                  <a:cubicBezTo>
                    <a:pt x="2" y="289"/>
                    <a:pt x="4" y="299"/>
                    <a:pt x="5" y="304"/>
                  </a:cubicBezTo>
                  <a:cubicBezTo>
                    <a:pt x="6" y="308"/>
                    <a:pt x="7" y="321"/>
                    <a:pt x="6" y="325"/>
                  </a:cubicBezTo>
                  <a:cubicBezTo>
                    <a:pt x="5" y="329"/>
                    <a:pt x="4" y="335"/>
                    <a:pt x="3" y="340"/>
                  </a:cubicBezTo>
                  <a:cubicBezTo>
                    <a:pt x="2" y="345"/>
                    <a:pt x="2" y="344"/>
                    <a:pt x="4" y="347"/>
                  </a:cubicBezTo>
                  <a:cubicBezTo>
                    <a:pt x="6" y="350"/>
                    <a:pt x="9" y="354"/>
                    <a:pt x="14" y="363"/>
                  </a:cubicBezTo>
                  <a:cubicBezTo>
                    <a:pt x="18" y="372"/>
                    <a:pt x="23" y="389"/>
                    <a:pt x="25" y="398"/>
                  </a:cubicBezTo>
                  <a:cubicBezTo>
                    <a:pt x="27" y="406"/>
                    <a:pt x="26" y="402"/>
                    <a:pt x="29" y="395"/>
                  </a:cubicBezTo>
                  <a:cubicBezTo>
                    <a:pt x="31" y="389"/>
                    <a:pt x="38" y="368"/>
                    <a:pt x="45" y="352"/>
                  </a:cubicBezTo>
                  <a:cubicBezTo>
                    <a:pt x="52" y="335"/>
                    <a:pt x="60" y="311"/>
                    <a:pt x="63" y="300"/>
                  </a:cubicBezTo>
                  <a:cubicBezTo>
                    <a:pt x="65" y="289"/>
                    <a:pt x="66" y="273"/>
                    <a:pt x="67" y="253"/>
                  </a:cubicBezTo>
                  <a:cubicBezTo>
                    <a:pt x="69" y="233"/>
                    <a:pt x="70" y="220"/>
                    <a:pt x="69" y="190"/>
                  </a:cubicBezTo>
                  <a:cubicBezTo>
                    <a:pt x="68" y="160"/>
                    <a:pt x="60" y="97"/>
                    <a:pt x="56" y="66"/>
                  </a:cubicBez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595" fontAlgn="auto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prstClr val="black"/>
                </a:solidFill>
                <a:latin typeface="Calibri"/>
                <a:sym typeface="+mn-lt"/>
              </a:endParaRPr>
            </a:p>
          </p:txBody>
        </p:sp>
        <p:sp useBgFill="1">
          <p:nvSpPr>
            <p:cNvPr id="61" name="Freeform 12"/>
            <p:cNvSpPr>
              <a:spLocks noEditPoints="1"/>
            </p:cNvSpPr>
            <p:nvPr/>
          </p:nvSpPr>
          <p:spPr bwMode="auto">
            <a:xfrm>
              <a:off x="4191794" y="1352550"/>
              <a:ext cx="1873250" cy="5241925"/>
            </a:xfrm>
            <a:custGeom>
              <a:avLst/>
              <a:gdLst>
                <a:gd name="T0" fmla="*/ 0 w 1216"/>
                <a:gd name="T1" fmla="*/ 0 h 3404"/>
                <a:gd name="T2" fmla="*/ 1038 w 1216"/>
                <a:gd name="T3" fmla="*/ 1392 h 3404"/>
                <a:gd name="T4" fmla="*/ 1024 w 1216"/>
                <a:gd name="T5" fmla="*/ 1456 h 3404"/>
                <a:gd name="T6" fmla="*/ 982 w 1216"/>
                <a:gd name="T7" fmla="*/ 1530 h 3404"/>
                <a:gd name="T8" fmla="*/ 949 w 1216"/>
                <a:gd name="T9" fmla="*/ 1669 h 3404"/>
                <a:gd name="T10" fmla="*/ 929 w 1216"/>
                <a:gd name="T11" fmla="*/ 1689 h 3404"/>
                <a:gd name="T12" fmla="*/ 898 w 1216"/>
                <a:gd name="T13" fmla="*/ 1856 h 3404"/>
                <a:gd name="T14" fmla="*/ 860 w 1216"/>
                <a:gd name="T15" fmla="*/ 1948 h 3404"/>
                <a:gd name="T16" fmla="*/ 825 w 1216"/>
                <a:gd name="T17" fmla="*/ 1969 h 3404"/>
                <a:gd name="T18" fmla="*/ 790 w 1216"/>
                <a:gd name="T19" fmla="*/ 2002 h 3404"/>
                <a:gd name="T20" fmla="*/ 826 w 1216"/>
                <a:gd name="T21" fmla="*/ 2295 h 3404"/>
                <a:gd name="T22" fmla="*/ 779 w 1216"/>
                <a:gd name="T23" fmla="*/ 2334 h 3404"/>
                <a:gd name="T24" fmla="*/ 752 w 1216"/>
                <a:gd name="T25" fmla="*/ 2412 h 3404"/>
                <a:gd name="T26" fmla="*/ 752 w 1216"/>
                <a:gd name="T27" fmla="*/ 2790 h 3404"/>
                <a:gd name="T28" fmla="*/ 793 w 1216"/>
                <a:gd name="T29" fmla="*/ 2954 h 3404"/>
                <a:gd name="T30" fmla="*/ 815 w 1216"/>
                <a:gd name="T31" fmla="*/ 3066 h 3404"/>
                <a:gd name="T32" fmla="*/ 798 w 1216"/>
                <a:gd name="T33" fmla="*/ 3215 h 3404"/>
                <a:gd name="T34" fmla="*/ 769 w 1216"/>
                <a:gd name="T35" fmla="*/ 3096 h 3404"/>
                <a:gd name="T36" fmla="*/ 695 w 1216"/>
                <a:gd name="T37" fmla="*/ 3164 h 3404"/>
                <a:gd name="T38" fmla="*/ 631 w 1216"/>
                <a:gd name="T39" fmla="*/ 3265 h 3404"/>
                <a:gd name="T40" fmla="*/ 505 w 1216"/>
                <a:gd name="T41" fmla="*/ 3320 h 3404"/>
                <a:gd name="T42" fmla="*/ 472 w 1216"/>
                <a:gd name="T43" fmla="*/ 3248 h 3404"/>
                <a:gd name="T44" fmla="*/ 452 w 1216"/>
                <a:gd name="T45" fmla="*/ 3211 h 3404"/>
                <a:gd name="T46" fmla="*/ 464 w 1216"/>
                <a:gd name="T47" fmla="*/ 3137 h 3404"/>
                <a:gd name="T48" fmla="*/ 459 w 1216"/>
                <a:gd name="T49" fmla="*/ 3042 h 3404"/>
                <a:gd name="T50" fmla="*/ 461 w 1216"/>
                <a:gd name="T51" fmla="*/ 2717 h 3404"/>
                <a:gd name="T52" fmla="*/ 455 w 1216"/>
                <a:gd name="T53" fmla="*/ 2409 h 3404"/>
                <a:gd name="T54" fmla="*/ 397 w 1216"/>
                <a:gd name="T55" fmla="*/ 2306 h 3404"/>
                <a:gd name="T56" fmla="*/ 338 w 1216"/>
                <a:gd name="T57" fmla="*/ 2279 h 3404"/>
                <a:gd name="T58" fmla="*/ 341 w 1216"/>
                <a:gd name="T59" fmla="*/ 2149 h 3404"/>
                <a:gd name="T60" fmla="*/ 359 w 1216"/>
                <a:gd name="T61" fmla="*/ 1973 h 3404"/>
                <a:gd name="T62" fmla="*/ 341 w 1216"/>
                <a:gd name="T63" fmla="*/ 1688 h 3404"/>
                <a:gd name="T64" fmla="*/ 317 w 1216"/>
                <a:gd name="T65" fmla="*/ 1702 h 3404"/>
                <a:gd name="T66" fmla="*/ 333 w 1216"/>
                <a:gd name="T67" fmla="*/ 1829 h 3404"/>
                <a:gd name="T68" fmla="*/ 320 w 1216"/>
                <a:gd name="T69" fmla="*/ 1910 h 3404"/>
                <a:gd name="T70" fmla="*/ 292 w 1216"/>
                <a:gd name="T71" fmla="*/ 1830 h 3404"/>
                <a:gd name="T72" fmla="*/ 278 w 1216"/>
                <a:gd name="T73" fmla="*/ 1869 h 3404"/>
                <a:gd name="T74" fmla="*/ 313 w 1216"/>
                <a:gd name="T75" fmla="*/ 1923 h 3404"/>
                <a:gd name="T76" fmla="*/ 343 w 1216"/>
                <a:gd name="T77" fmla="*/ 1965 h 3404"/>
                <a:gd name="T78" fmla="*/ 320 w 1216"/>
                <a:gd name="T79" fmla="*/ 1978 h 3404"/>
                <a:gd name="T80" fmla="*/ 255 w 1216"/>
                <a:gd name="T81" fmla="*/ 1929 h 3404"/>
                <a:gd name="T82" fmla="*/ 236 w 1216"/>
                <a:gd name="T83" fmla="*/ 1838 h 3404"/>
                <a:gd name="T84" fmla="*/ 266 w 1216"/>
                <a:gd name="T85" fmla="*/ 1661 h 3404"/>
                <a:gd name="T86" fmla="*/ 288 w 1216"/>
                <a:gd name="T87" fmla="*/ 1363 h 3404"/>
                <a:gd name="T88" fmla="*/ 300 w 1216"/>
                <a:gd name="T89" fmla="*/ 1202 h 3404"/>
                <a:gd name="T90" fmla="*/ 361 w 1216"/>
                <a:gd name="T91" fmla="*/ 895 h 3404"/>
                <a:gd name="T92" fmla="*/ 403 w 1216"/>
                <a:gd name="T93" fmla="*/ 730 h 3404"/>
                <a:gd name="T94" fmla="*/ 488 w 1216"/>
                <a:gd name="T95" fmla="*/ 679 h 3404"/>
                <a:gd name="T96" fmla="*/ 525 w 1216"/>
                <a:gd name="T97" fmla="*/ 584 h 3404"/>
                <a:gd name="T98" fmla="*/ 525 w 1216"/>
                <a:gd name="T99" fmla="*/ 220 h 3404"/>
                <a:gd name="T100" fmla="*/ 817 w 1216"/>
                <a:gd name="T101" fmla="*/ 296 h 3404"/>
                <a:gd name="T102" fmla="*/ 980 w 1216"/>
                <a:gd name="T103" fmla="*/ 685 h 3404"/>
                <a:gd name="T104" fmla="*/ 1043 w 1216"/>
                <a:gd name="T105" fmla="*/ 742 h 3404"/>
                <a:gd name="T106" fmla="*/ 1056 w 1216"/>
                <a:gd name="T107" fmla="*/ 879 h 3404"/>
                <a:gd name="T108" fmla="*/ 1048 w 1216"/>
                <a:gd name="T109" fmla="*/ 1208 h 3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16" h="3404">
                  <a:moveTo>
                    <a:pt x="0" y="0"/>
                  </a:moveTo>
                  <a:cubicBezTo>
                    <a:pt x="0" y="3404"/>
                    <a:pt x="0" y="3404"/>
                    <a:pt x="0" y="3404"/>
                  </a:cubicBezTo>
                  <a:cubicBezTo>
                    <a:pt x="1216" y="3404"/>
                    <a:pt x="1216" y="3404"/>
                    <a:pt x="1216" y="3404"/>
                  </a:cubicBezTo>
                  <a:cubicBezTo>
                    <a:pt x="1216" y="0"/>
                    <a:pt x="1216" y="0"/>
                    <a:pt x="1216" y="0"/>
                  </a:cubicBezTo>
                  <a:lnTo>
                    <a:pt x="0" y="0"/>
                  </a:lnTo>
                  <a:close/>
                  <a:moveTo>
                    <a:pt x="1068" y="1270"/>
                  </a:moveTo>
                  <a:cubicBezTo>
                    <a:pt x="1066" y="1285"/>
                    <a:pt x="1063" y="1308"/>
                    <a:pt x="1058" y="1323"/>
                  </a:cubicBezTo>
                  <a:cubicBezTo>
                    <a:pt x="1053" y="1337"/>
                    <a:pt x="1045" y="1361"/>
                    <a:pt x="1043" y="1366"/>
                  </a:cubicBezTo>
                  <a:cubicBezTo>
                    <a:pt x="1040" y="1372"/>
                    <a:pt x="1040" y="1374"/>
                    <a:pt x="1040" y="1377"/>
                  </a:cubicBezTo>
                  <a:cubicBezTo>
                    <a:pt x="1040" y="1381"/>
                    <a:pt x="1039" y="1390"/>
                    <a:pt x="1038" y="1392"/>
                  </a:cubicBezTo>
                  <a:cubicBezTo>
                    <a:pt x="1037" y="1394"/>
                    <a:pt x="1037" y="1403"/>
                    <a:pt x="1037" y="1406"/>
                  </a:cubicBezTo>
                  <a:cubicBezTo>
                    <a:pt x="1037" y="1410"/>
                    <a:pt x="1036" y="1414"/>
                    <a:pt x="1035" y="1417"/>
                  </a:cubicBezTo>
                  <a:cubicBezTo>
                    <a:pt x="1035" y="1419"/>
                    <a:pt x="1033" y="1428"/>
                    <a:pt x="1034" y="1432"/>
                  </a:cubicBezTo>
                  <a:cubicBezTo>
                    <a:pt x="1034" y="1435"/>
                    <a:pt x="1033" y="1438"/>
                    <a:pt x="1032" y="1440"/>
                  </a:cubicBezTo>
                  <a:cubicBezTo>
                    <a:pt x="1030" y="1443"/>
                    <a:pt x="1026" y="1452"/>
                    <a:pt x="1024" y="1456"/>
                  </a:cubicBezTo>
                  <a:cubicBezTo>
                    <a:pt x="1022" y="1460"/>
                    <a:pt x="1019" y="1469"/>
                    <a:pt x="1015" y="1476"/>
                  </a:cubicBezTo>
                  <a:cubicBezTo>
                    <a:pt x="1012" y="1484"/>
                    <a:pt x="1007" y="1494"/>
                    <a:pt x="1001" y="1504"/>
                  </a:cubicBezTo>
                  <a:cubicBezTo>
                    <a:pt x="995" y="1513"/>
                    <a:pt x="991" y="1518"/>
                    <a:pt x="989" y="1520"/>
                  </a:cubicBezTo>
                  <a:cubicBezTo>
                    <a:pt x="987" y="1522"/>
                    <a:pt x="986" y="1525"/>
                    <a:pt x="985" y="1527"/>
                  </a:cubicBezTo>
                  <a:cubicBezTo>
                    <a:pt x="984" y="1529"/>
                    <a:pt x="983" y="1529"/>
                    <a:pt x="982" y="1530"/>
                  </a:cubicBezTo>
                  <a:cubicBezTo>
                    <a:pt x="981" y="1531"/>
                    <a:pt x="981" y="1531"/>
                    <a:pt x="980" y="1536"/>
                  </a:cubicBezTo>
                  <a:cubicBezTo>
                    <a:pt x="979" y="1542"/>
                    <a:pt x="976" y="1553"/>
                    <a:pt x="975" y="1557"/>
                  </a:cubicBezTo>
                  <a:cubicBezTo>
                    <a:pt x="974" y="1559"/>
                    <a:pt x="973" y="1566"/>
                    <a:pt x="972" y="1572"/>
                  </a:cubicBezTo>
                  <a:cubicBezTo>
                    <a:pt x="971" y="1578"/>
                    <a:pt x="964" y="1613"/>
                    <a:pt x="961" y="1625"/>
                  </a:cubicBezTo>
                  <a:cubicBezTo>
                    <a:pt x="958" y="1637"/>
                    <a:pt x="953" y="1660"/>
                    <a:pt x="949" y="1669"/>
                  </a:cubicBezTo>
                  <a:cubicBezTo>
                    <a:pt x="945" y="1678"/>
                    <a:pt x="943" y="1679"/>
                    <a:pt x="943" y="1675"/>
                  </a:cubicBezTo>
                  <a:cubicBezTo>
                    <a:pt x="942" y="1671"/>
                    <a:pt x="942" y="1668"/>
                    <a:pt x="942" y="1665"/>
                  </a:cubicBezTo>
                  <a:cubicBezTo>
                    <a:pt x="942" y="1663"/>
                    <a:pt x="943" y="1661"/>
                    <a:pt x="940" y="1662"/>
                  </a:cubicBezTo>
                  <a:cubicBezTo>
                    <a:pt x="937" y="1663"/>
                    <a:pt x="934" y="1663"/>
                    <a:pt x="933" y="1667"/>
                  </a:cubicBezTo>
                  <a:cubicBezTo>
                    <a:pt x="933" y="1670"/>
                    <a:pt x="931" y="1685"/>
                    <a:pt x="929" y="1689"/>
                  </a:cubicBezTo>
                  <a:cubicBezTo>
                    <a:pt x="927" y="1693"/>
                    <a:pt x="919" y="1703"/>
                    <a:pt x="917" y="1709"/>
                  </a:cubicBezTo>
                  <a:cubicBezTo>
                    <a:pt x="915" y="1714"/>
                    <a:pt x="909" y="1733"/>
                    <a:pt x="910" y="1746"/>
                  </a:cubicBezTo>
                  <a:cubicBezTo>
                    <a:pt x="912" y="1760"/>
                    <a:pt x="913" y="1777"/>
                    <a:pt x="911" y="1785"/>
                  </a:cubicBezTo>
                  <a:cubicBezTo>
                    <a:pt x="909" y="1794"/>
                    <a:pt x="904" y="1819"/>
                    <a:pt x="905" y="1825"/>
                  </a:cubicBezTo>
                  <a:cubicBezTo>
                    <a:pt x="905" y="1830"/>
                    <a:pt x="900" y="1850"/>
                    <a:pt x="898" y="1856"/>
                  </a:cubicBezTo>
                  <a:cubicBezTo>
                    <a:pt x="897" y="1862"/>
                    <a:pt x="892" y="1867"/>
                    <a:pt x="891" y="1876"/>
                  </a:cubicBezTo>
                  <a:cubicBezTo>
                    <a:pt x="889" y="1885"/>
                    <a:pt x="885" y="1897"/>
                    <a:pt x="885" y="1903"/>
                  </a:cubicBezTo>
                  <a:cubicBezTo>
                    <a:pt x="885" y="1909"/>
                    <a:pt x="883" y="1913"/>
                    <a:pt x="881" y="1916"/>
                  </a:cubicBezTo>
                  <a:cubicBezTo>
                    <a:pt x="878" y="1919"/>
                    <a:pt x="873" y="1926"/>
                    <a:pt x="870" y="1932"/>
                  </a:cubicBezTo>
                  <a:cubicBezTo>
                    <a:pt x="867" y="1937"/>
                    <a:pt x="866" y="1942"/>
                    <a:pt x="860" y="1948"/>
                  </a:cubicBezTo>
                  <a:cubicBezTo>
                    <a:pt x="856" y="1953"/>
                    <a:pt x="851" y="1958"/>
                    <a:pt x="849" y="1959"/>
                  </a:cubicBezTo>
                  <a:cubicBezTo>
                    <a:pt x="848" y="1959"/>
                    <a:pt x="847" y="1962"/>
                    <a:pt x="845" y="1963"/>
                  </a:cubicBezTo>
                  <a:cubicBezTo>
                    <a:pt x="844" y="1964"/>
                    <a:pt x="840" y="1966"/>
                    <a:pt x="836" y="1961"/>
                  </a:cubicBezTo>
                  <a:cubicBezTo>
                    <a:pt x="834" y="1957"/>
                    <a:pt x="832" y="1958"/>
                    <a:pt x="832" y="1959"/>
                  </a:cubicBezTo>
                  <a:cubicBezTo>
                    <a:pt x="831" y="1961"/>
                    <a:pt x="828" y="1966"/>
                    <a:pt x="825" y="1969"/>
                  </a:cubicBezTo>
                  <a:cubicBezTo>
                    <a:pt x="822" y="1972"/>
                    <a:pt x="815" y="1980"/>
                    <a:pt x="811" y="1983"/>
                  </a:cubicBezTo>
                  <a:cubicBezTo>
                    <a:pt x="807" y="1986"/>
                    <a:pt x="805" y="1990"/>
                    <a:pt x="803" y="1990"/>
                  </a:cubicBezTo>
                  <a:cubicBezTo>
                    <a:pt x="800" y="1990"/>
                    <a:pt x="798" y="1988"/>
                    <a:pt x="797" y="1988"/>
                  </a:cubicBezTo>
                  <a:cubicBezTo>
                    <a:pt x="796" y="1988"/>
                    <a:pt x="796" y="1988"/>
                    <a:pt x="794" y="1991"/>
                  </a:cubicBezTo>
                  <a:cubicBezTo>
                    <a:pt x="791" y="1994"/>
                    <a:pt x="790" y="1995"/>
                    <a:pt x="790" y="2002"/>
                  </a:cubicBezTo>
                  <a:cubicBezTo>
                    <a:pt x="789" y="2008"/>
                    <a:pt x="786" y="2055"/>
                    <a:pt x="788" y="2083"/>
                  </a:cubicBezTo>
                  <a:cubicBezTo>
                    <a:pt x="789" y="2110"/>
                    <a:pt x="794" y="2148"/>
                    <a:pt x="798" y="2170"/>
                  </a:cubicBezTo>
                  <a:cubicBezTo>
                    <a:pt x="803" y="2192"/>
                    <a:pt x="812" y="2233"/>
                    <a:pt x="815" y="2249"/>
                  </a:cubicBezTo>
                  <a:cubicBezTo>
                    <a:pt x="819" y="2266"/>
                    <a:pt x="822" y="2277"/>
                    <a:pt x="823" y="2281"/>
                  </a:cubicBezTo>
                  <a:cubicBezTo>
                    <a:pt x="825" y="2285"/>
                    <a:pt x="825" y="2290"/>
                    <a:pt x="826" y="2295"/>
                  </a:cubicBezTo>
                  <a:cubicBezTo>
                    <a:pt x="828" y="2300"/>
                    <a:pt x="828" y="2311"/>
                    <a:pt x="830" y="2314"/>
                  </a:cubicBezTo>
                  <a:cubicBezTo>
                    <a:pt x="832" y="2317"/>
                    <a:pt x="832" y="2318"/>
                    <a:pt x="830" y="2319"/>
                  </a:cubicBezTo>
                  <a:cubicBezTo>
                    <a:pt x="829" y="2321"/>
                    <a:pt x="822" y="2322"/>
                    <a:pt x="815" y="2324"/>
                  </a:cubicBezTo>
                  <a:cubicBezTo>
                    <a:pt x="809" y="2326"/>
                    <a:pt x="789" y="2330"/>
                    <a:pt x="783" y="2330"/>
                  </a:cubicBezTo>
                  <a:cubicBezTo>
                    <a:pt x="777" y="2330"/>
                    <a:pt x="778" y="2330"/>
                    <a:pt x="779" y="2334"/>
                  </a:cubicBezTo>
                  <a:cubicBezTo>
                    <a:pt x="780" y="2338"/>
                    <a:pt x="781" y="2349"/>
                    <a:pt x="781" y="2351"/>
                  </a:cubicBezTo>
                  <a:cubicBezTo>
                    <a:pt x="781" y="2354"/>
                    <a:pt x="781" y="2355"/>
                    <a:pt x="777" y="2356"/>
                  </a:cubicBezTo>
                  <a:cubicBezTo>
                    <a:pt x="774" y="2357"/>
                    <a:pt x="748" y="2362"/>
                    <a:pt x="743" y="2362"/>
                  </a:cubicBezTo>
                  <a:cubicBezTo>
                    <a:pt x="739" y="2361"/>
                    <a:pt x="739" y="2362"/>
                    <a:pt x="740" y="2366"/>
                  </a:cubicBezTo>
                  <a:cubicBezTo>
                    <a:pt x="741" y="2369"/>
                    <a:pt x="747" y="2386"/>
                    <a:pt x="752" y="2412"/>
                  </a:cubicBezTo>
                  <a:cubicBezTo>
                    <a:pt x="756" y="2435"/>
                    <a:pt x="766" y="2477"/>
                    <a:pt x="766" y="2510"/>
                  </a:cubicBezTo>
                  <a:cubicBezTo>
                    <a:pt x="766" y="2543"/>
                    <a:pt x="759" y="2563"/>
                    <a:pt x="756" y="2575"/>
                  </a:cubicBezTo>
                  <a:cubicBezTo>
                    <a:pt x="752" y="2588"/>
                    <a:pt x="750" y="2597"/>
                    <a:pt x="750" y="2614"/>
                  </a:cubicBezTo>
                  <a:cubicBezTo>
                    <a:pt x="750" y="2630"/>
                    <a:pt x="751" y="2687"/>
                    <a:pt x="751" y="2700"/>
                  </a:cubicBezTo>
                  <a:cubicBezTo>
                    <a:pt x="752" y="2713"/>
                    <a:pt x="752" y="2775"/>
                    <a:pt x="752" y="2790"/>
                  </a:cubicBezTo>
                  <a:cubicBezTo>
                    <a:pt x="753" y="2805"/>
                    <a:pt x="756" y="2838"/>
                    <a:pt x="759" y="2860"/>
                  </a:cubicBezTo>
                  <a:cubicBezTo>
                    <a:pt x="763" y="2881"/>
                    <a:pt x="767" y="2903"/>
                    <a:pt x="771" y="2918"/>
                  </a:cubicBezTo>
                  <a:cubicBezTo>
                    <a:pt x="775" y="2933"/>
                    <a:pt x="776" y="2937"/>
                    <a:pt x="777" y="2939"/>
                  </a:cubicBezTo>
                  <a:cubicBezTo>
                    <a:pt x="777" y="2941"/>
                    <a:pt x="777" y="2942"/>
                    <a:pt x="778" y="2943"/>
                  </a:cubicBezTo>
                  <a:cubicBezTo>
                    <a:pt x="780" y="2944"/>
                    <a:pt x="785" y="2946"/>
                    <a:pt x="793" y="2954"/>
                  </a:cubicBezTo>
                  <a:cubicBezTo>
                    <a:pt x="800" y="2962"/>
                    <a:pt x="814" y="2979"/>
                    <a:pt x="821" y="2990"/>
                  </a:cubicBezTo>
                  <a:cubicBezTo>
                    <a:pt x="827" y="3001"/>
                    <a:pt x="832" y="3023"/>
                    <a:pt x="833" y="3028"/>
                  </a:cubicBezTo>
                  <a:cubicBezTo>
                    <a:pt x="833" y="3032"/>
                    <a:pt x="833" y="3035"/>
                    <a:pt x="831" y="3038"/>
                  </a:cubicBezTo>
                  <a:cubicBezTo>
                    <a:pt x="828" y="3042"/>
                    <a:pt x="829" y="3044"/>
                    <a:pt x="827" y="3047"/>
                  </a:cubicBezTo>
                  <a:cubicBezTo>
                    <a:pt x="826" y="3049"/>
                    <a:pt x="821" y="3058"/>
                    <a:pt x="815" y="3066"/>
                  </a:cubicBezTo>
                  <a:cubicBezTo>
                    <a:pt x="809" y="3074"/>
                    <a:pt x="800" y="3086"/>
                    <a:pt x="799" y="3098"/>
                  </a:cubicBezTo>
                  <a:cubicBezTo>
                    <a:pt x="798" y="3110"/>
                    <a:pt x="796" y="3138"/>
                    <a:pt x="800" y="3166"/>
                  </a:cubicBezTo>
                  <a:cubicBezTo>
                    <a:pt x="802" y="3192"/>
                    <a:pt x="803" y="3205"/>
                    <a:pt x="803" y="3209"/>
                  </a:cubicBezTo>
                  <a:cubicBezTo>
                    <a:pt x="804" y="3213"/>
                    <a:pt x="804" y="3213"/>
                    <a:pt x="801" y="3213"/>
                  </a:cubicBezTo>
                  <a:cubicBezTo>
                    <a:pt x="798" y="3213"/>
                    <a:pt x="800" y="3213"/>
                    <a:pt x="798" y="3215"/>
                  </a:cubicBezTo>
                  <a:cubicBezTo>
                    <a:pt x="796" y="3216"/>
                    <a:pt x="791" y="3216"/>
                    <a:pt x="786" y="3215"/>
                  </a:cubicBezTo>
                  <a:cubicBezTo>
                    <a:pt x="782" y="3214"/>
                    <a:pt x="783" y="3213"/>
                    <a:pt x="784" y="3209"/>
                  </a:cubicBezTo>
                  <a:cubicBezTo>
                    <a:pt x="785" y="3205"/>
                    <a:pt x="785" y="3194"/>
                    <a:pt x="784" y="3186"/>
                  </a:cubicBezTo>
                  <a:cubicBezTo>
                    <a:pt x="784" y="3177"/>
                    <a:pt x="779" y="3121"/>
                    <a:pt x="777" y="3113"/>
                  </a:cubicBezTo>
                  <a:cubicBezTo>
                    <a:pt x="775" y="3105"/>
                    <a:pt x="774" y="3099"/>
                    <a:pt x="769" y="3096"/>
                  </a:cubicBezTo>
                  <a:cubicBezTo>
                    <a:pt x="764" y="3093"/>
                    <a:pt x="765" y="3093"/>
                    <a:pt x="761" y="3095"/>
                  </a:cubicBezTo>
                  <a:cubicBezTo>
                    <a:pt x="756" y="3097"/>
                    <a:pt x="754" y="3097"/>
                    <a:pt x="750" y="3099"/>
                  </a:cubicBezTo>
                  <a:cubicBezTo>
                    <a:pt x="746" y="3101"/>
                    <a:pt x="746" y="3100"/>
                    <a:pt x="741" y="3105"/>
                  </a:cubicBezTo>
                  <a:cubicBezTo>
                    <a:pt x="736" y="3110"/>
                    <a:pt x="720" y="3127"/>
                    <a:pt x="716" y="3131"/>
                  </a:cubicBezTo>
                  <a:cubicBezTo>
                    <a:pt x="712" y="3135"/>
                    <a:pt x="699" y="3151"/>
                    <a:pt x="695" y="3164"/>
                  </a:cubicBezTo>
                  <a:cubicBezTo>
                    <a:pt x="691" y="3172"/>
                    <a:pt x="684" y="3187"/>
                    <a:pt x="681" y="3193"/>
                  </a:cubicBezTo>
                  <a:cubicBezTo>
                    <a:pt x="678" y="3198"/>
                    <a:pt x="673" y="3206"/>
                    <a:pt x="664" y="3212"/>
                  </a:cubicBezTo>
                  <a:cubicBezTo>
                    <a:pt x="655" y="3218"/>
                    <a:pt x="639" y="3227"/>
                    <a:pt x="632" y="3230"/>
                  </a:cubicBezTo>
                  <a:cubicBezTo>
                    <a:pt x="625" y="3233"/>
                    <a:pt x="626" y="3233"/>
                    <a:pt x="627" y="3236"/>
                  </a:cubicBezTo>
                  <a:cubicBezTo>
                    <a:pt x="628" y="3238"/>
                    <a:pt x="630" y="3250"/>
                    <a:pt x="631" y="3265"/>
                  </a:cubicBezTo>
                  <a:cubicBezTo>
                    <a:pt x="631" y="3280"/>
                    <a:pt x="631" y="3289"/>
                    <a:pt x="622" y="3299"/>
                  </a:cubicBezTo>
                  <a:cubicBezTo>
                    <a:pt x="614" y="3309"/>
                    <a:pt x="597" y="3321"/>
                    <a:pt x="590" y="3325"/>
                  </a:cubicBezTo>
                  <a:cubicBezTo>
                    <a:pt x="583" y="3328"/>
                    <a:pt x="565" y="3329"/>
                    <a:pt x="557" y="3329"/>
                  </a:cubicBezTo>
                  <a:cubicBezTo>
                    <a:pt x="549" y="3328"/>
                    <a:pt x="535" y="3327"/>
                    <a:pt x="526" y="3325"/>
                  </a:cubicBezTo>
                  <a:cubicBezTo>
                    <a:pt x="517" y="3324"/>
                    <a:pt x="511" y="3323"/>
                    <a:pt x="505" y="3320"/>
                  </a:cubicBezTo>
                  <a:cubicBezTo>
                    <a:pt x="499" y="3317"/>
                    <a:pt x="494" y="3316"/>
                    <a:pt x="486" y="3310"/>
                  </a:cubicBezTo>
                  <a:cubicBezTo>
                    <a:pt x="479" y="3304"/>
                    <a:pt x="477" y="3302"/>
                    <a:pt x="477" y="3299"/>
                  </a:cubicBezTo>
                  <a:cubicBezTo>
                    <a:pt x="477" y="3296"/>
                    <a:pt x="477" y="3294"/>
                    <a:pt x="475" y="3290"/>
                  </a:cubicBezTo>
                  <a:cubicBezTo>
                    <a:pt x="474" y="3286"/>
                    <a:pt x="473" y="3284"/>
                    <a:pt x="472" y="3271"/>
                  </a:cubicBezTo>
                  <a:cubicBezTo>
                    <a:pt x="471" y="3258"/>
                    <a:pt x="471" y="3255"/>
                    <a:pt x="472" y="3248"/>
                  </a:cubicBezTo>
                  <a:cubicBezTo>
                    <a:pt x="473" y="3242"/>
                    <a:pt x="475" y="3242"/>
                    <a:pt x="470" y="3241"/>
                  </a:cubicBezTo>
                  <a:cubicBezTo>
                    <a:pt x="465" y="3239"/>
                    <a:pt x="456" y="3238"/>
                    <a:pt x="447" y="3236"/>
                  </a:cubicBezTo>
                  <a:cubicBezTo>
                    <a:pt x="438" y="3235"/>
                    <a:pt x="431" y="3231"/>
                    <a:pt x="427" y="3227"/>
                  </a:cubicBezTo>
                  <a:cubicBezTo>
                    <a:pt x="423" y="3223"/>
                    <a:pt x="425" y="3219"/>
                    <a:pt x="429" y="3215"/>
                  </a:cubicBezTo>
                  <a:cubicBezTo>
                    <a:pt x="432" y="3214"/>
                    <a:pt x="445" y="3214"/>
                    <a:pt x="452" y="3211"/>
                  </a:cubicBezTo>
                  <a:cubicBezTo>
                    <a:pt x="459" y="3209"/>
                    <a:pt x="464" y="3207"/>
                    <a:pt x="471" y="3206"/>
                  </a:cubicBezTo>
                  <a:cubicBezTo>
                    <a:pt x="477" y="3206"/>
                    <a:pt x="477" y="3206"/>
                    <a:pt x="476" y="3203"/>
                  </a:cubicBezTo>
                  <a:cubicBezTo>
                    <a:pt x="476" y="3200"/>
                    <a:pt x="475" y="3189"/>
                    <a:pt x="473" y="3180"/>
                  </a:cubicBezTo>
                  <a:cubicBezTo>
                    <a:pt x="471" y="3171"/>
                    <a:pt x="468" y="3153"/>
                    <a:pt x="467" y="3147"/>
                  </a:cubicBezTo>
                  <a:cubicBezTo>
                    <a:pt x="466" y="3142"/>
                    <a:pt x="466" y="3142"/>
                    <a:pt x="464" y="3137"/>
                  </a:cubicBezTo>
                  <a:cubicBezTo>
                    <a:pt x="462" y="3132"/>
                    <a:pt x="462" y="3126"/>
                    <a:pt x="461" y="3119"/>
                  </a:cubicBezTo>
                  <a:cubicBezTo>
                    <a:pt x="460" y="3111"/>
                    <a:pt x="460" y="3105"/>
                    <a:pt x="458" y="3096"/>
                  </a:cubicBezTo>
                  <a:cubicBezTo>
                    <a:pt x="456" y="3087"/>
                    <a:pt x="457" y="3077"/>
                    <a:pt x="457" y="3072"/>
                  </a:cubicBezTo>
                  <a:cubicBezTo>
                    <a:pt x="458" y="3066"/>
                    <a:pt x="460" y="3062"/>
                    <a:pt x="460" y="3058"/>
                  </a:cubicBezTo>
                  <a:cubicBezTo>
                    <a:pt x="461" y="3054"/>
                    <a:pt x="461" y="3050"/>
                    <a:pt x="459" y="3042"/>
                  </a:cubicBezTo>
                  <a:cubicBezTo>
                    <a:pt x="458" y="3034"/>
                    <a:pt x="453" y="3024"/>
                    <a:pt x="458" y="3007"/>
                  </a:cubicBezTo>
                  <a:cubicBezTo>
                    <a:pt x="463" y="2990"/>
                    <a:pt x="471" y="2970"/>
                    <a:pt x="473" y="2964"/>
                  </a:cubicBezTo>
                  <a:cubicBezTo>
                    <a:pt x="474" y="2958"/>
                    <a:pt x="479" y="2938"/>
                    <a:pt x="478" y="2890"/>
                  </a:cubicBezTo>
                  <a:cubicBezTo>
                    <a:pt x="477" y="2862"/>
                    <a:pt x="477" y="2852"/>
                    <a:pt x="472" y="2816"/>
                  </a:cubicBezTo>
                  <a:cubicBezTo>
                    <a:pt x="468" y="2787"/>
                    <a:pt x="463" y="2742"/>
                    <a:pt x="461" y="2717"/>
                  </a:cubicBezTo>
                  <a:cubicBezTo>
                    <a:pt x="459" y="2692"/>
                    <a:pt x="455" y="2647"/>
                    <a:pt x="452" y="2633"/>
                  </a:cubicBezTo>
                  <a:cubicBezTo>
                    <a:pt x="450" y="2620"/>
                    <a:pt x="444" y="2599"/>
                    <a:pt x="444" y="2581"/>
                  </a:cubicBezTo>
                  <a:cubicBezTo>
                    <a:pt x="443" y="2563"/>
                    <a:pt x="444" y="2551"/>
                    <a:pt x="446" y="2530"/>
                  </a:cubicBezTo>
                  <a:cubicBezTo>
                    <a:pt x="448" y="2508"/>
                    <a:pt x="451" y="2483"/>
                    <a:pt x="453" y="2469"/>
                  </a:cubicBezTo>
                  <a:cubicBezTo>
                    <a:pt x="454" y="2455"/>
                    <a:pt x="458" y="2425"/>
                    <a:pt x="455" y="2409"/>
                  </a:cubicBezTo>
                  <a:cubicBezTo>
                    <a:pt x="452" y="2392"/>
                    <a:pt x="445" y="2359"/>
                    <a:pt x="442" y="2348"/>
                  </a:cubicBezTo>
                  <a:cubicBezTo>
                    <a:pt x="440" y="2337"/>
                    <a:pt x="438" y="2327"/>
                    <a:pt x="438" y="2322"/>
                  </a:cubicBezTo>
                  <a:cubicBezTo>
                    <a:pt x="437" y="2318"/>
                    <a:pt x="438" y="2318"/>
                    <a:pt x="435" y="2318"/>
                  </a:cubicBezTo>
                  <a:cubicBezTo>
                    <a:pt x="431" y="2317"/>
                    <a:pt x="417" y="2314"/>
                    <a:pt x="409" y="2312"/>
                  </a:cubicBezTo>
                  <a:cubicBezTo>
                    <a:pt x="402" y="2310"/>
                    <a:pt x="395" y="2308"/>
                    <a:pt x="397" y="2306"/>
                  </a:cubicBezTo>
                  <a:cubicBezTo>
                    <a:pt x="398" y="2303"/>
                    <a:pt x="398" y="2301"/>
                    <a:pt x="395" y="2301"/>
                  </a:cubicBezTo>
                  <a:cubicBezTo>
                    <a:pt x="392" y="2300"/>
                    <a:pt x="365" y="2296"/>
                    <a:pt x="356" y="2295"/>
                  </a:cubicBezTo>
                  <a:cubicBezTo>
                    <a:pt x="348" y="2293"/>
                    <a:pt x="342" y="2291"/>
                    <a:pt x="339" y="2289"/>
                  </a:cubicBezTo>
                  <a:cubicBezTo>
                    <a:pt x="337" y="2287"/>
                    <a:pt x="336" y="2286"/>
                    <a:pt x="338" y="2284"/>
                  </a:cubicBezTo>
                  <a:cubicBezTo>
                    <a:pt x="339" y="2281"/>
                    <a:pt x="340" y="2279"/>
                    <a:pt x="338" y="2279"/>
                  </a:cubicBezTo>
                  <a:cubicBezTo>
                    <a:pt x="335" y="2279"/>
                    <a:pt x="315" y="2274"/>
                    <a:pt x="312" y="2273"/>
                  </a:cubicBezTo>
                  <a:cubicBezTo>
                    <a:pt x="308" y="2272"/>
                    <a:pt x="310" y="2272"/>
                    <a:pt x="311" y="2267"/>
                  </a:cubicBezTo>
                  <a:cubicBezTo>
                    <a:pt x="311" y="2263"/>
                    <a:pt x="318" y="2239"/>
                    <a:pt x="321" y="2231"/>
                  </a:cubicBezTo>
                  <a:cubicBezTo>
                    <a:pt x="324" y="2223"/>
                    <a:pt x="330" y="2202"/>
                    <a:pt x="331" y="2194"/>
                  </a:cubicBezTo>
                  <a:cubicBezTo>
                    <a:pt x="333" y="2187"/>
                    <a:pt x="339" y="2158"/>
                    <a:pt x="341" y="2149"/>
                  </a:cubicBezTo>
                  <a:cubicBezTo>
                    <a:pt x="343" y="2140"/>
                    <a:pt x="352" y="2094"/>
                    <a:pt x="354" y="2081"/>
                  </a:cubicBezTo>
                  <a:cubicBezTo>
                    <a:pt x="356" y="2068"/>
                    <a:pt x="357" y="2052"/>
                    <a:pt x="356" y="2048"/>
                  </a:cubicBezTo>
                  <a:cubicBezTo>
                    <a:pt x="355" y="2044"/>
                    <a:pt x="355" y="2031"/>
                    <a:pt x="356" y="2027"/>
                  </a:cubicBezTo>
                  <a:cubicBezTo>
                    <a:pt x="357" y="2023"/>
                    <a:pt x="357" y="2009"/>
                    <a:pt x="357" y="2004"/>
                  </a:cubicBezTo>
                  <a:cubicBezTo>
                    <a:pt x="357" y="1998"/>
                    <a:pt x="359" y="1981"/>
                    <a:pt x="359" y="1973"/>
                  </a:cubicBezTo>
                  <a:cubicBezTo>
                    <a:pt x="360" y="1965"/>
                    <a:pt x="359" y="1939"/>
                    <a:pt x="360" y="1929"/>
                  </a:cubicBezTo>
                  <a:cubicBezTo>
                    <a:pt x="360" y="1919"/>
                    <a:pt x="356" y="1865"/>
                    <a:pt x="355" y="1846"/>
                  </a:cubicBezTo>
                  <a:cubicBezTo>
                    <a:pt x="353" y="1828"/>
                    <a:pt x="349" y="1786"/>
                    <a:pt x="348" y="1773"/>
                  </a:cubicBezTo>
                  <a:cubicBezTo>
                    <a:pt x="347" y="1760"/>
                    <a:pt x="343" y="1734"/>
                    <a:pt x="342" y="1718"/>
                  </a:cubicBezTo>
                  <a:cubicBezTo>
                    <a:pt x="342" y="1702"/>
                    <a:pt x="341" y="1692"/>
                    <a:pt x="341" y="1688"/>
                  </a:cubicBezTo>
                  <a:cubicBezTo>
                    <a:pt x="341" y="1685"/>
                    <a:pt x="342" y="1684"/>
                    <a:pt x="340" y="1685"/>
                  </a:cubicBezTo>
                  <a:cubicBezTo>
                    <a:pt x="338" y="1687"/>
                    <a:pt x="339" y="1686"/>
                    <a:pt x="334" y="1685"/>
                  </a:cubicBezTo>
                  <a:cubicBezTo>
                    <a:pt x="328" y="1684"/>
                    <a:pt x="322" y="1683"/>
                    <a:pt x="321" y="1682"/>
                  </a:cubicBezTo>
                  <a:cubicBezTo>
                    <a:pt x="319" y="1682"/>
                    <a:pt x="319" y="1681"/>
                    <a:pt x="319" y="1684"/>
                  </a:cubicBezTo>
                  <a:cubicBezTo>
                    <a:pt x="319" y="1687"/>
                    <a:pt x="317" y="1697"/>
                    <a:pt x="317" y="1702"/>
                  </a:cubicBezTo>
                  <a:cubicBezTo>
                    <a:pt x="317" y="1708"/>
                    <a:pt x="319" y="1714"/>
                    <a:pt x="322" y="1718"/>
                  </a:cubicBezTo>
                  <a:cubicBezTo>
                    <a:pt x="324" y="1722"/>
                    <a:pt x="332" y="1737"/>
                    <a:pt x="334" y="1747"/>
                  </a:cubicBezTo>
                  <a:cubicBezTo>
                    <a:pt x="336" y="1757"/>
                    <a:pt x="337" y="1773"/>
                    <a:pt x="336" y="1782"/>
                  </a:cubicBezTo>
                  <a:cubicBezTo>
                    <a:pt x="335" y="1791"/>
                    <a:pt x="333" y="1801"/>
                    <a:pt x="334" y="1805"/>
                  </a:cubicBezTo>
                  <a:cubicBezTo>
                    <a:pt x="335" y="1810"/>
                    <a:pt x="333" y="1822"/>
                    <a:pt x="333" y="1829"/>
                  </a:cubicBezTo>
                  <a:cubicBezTo>
                    <a:pt x="333" y="1836"/>
                    <a:pt x="333" y="1846"/>
                    <a:pt x="335" y="1856"/>
                  </a:cubicBezTo>
                  <a:cubicBezTo>
                    <a:pt x="337" y="1867"/>
                    <a:pt x="337" y="1883"/>
                    <a:pt x="338" y="1888"/>
                  </a:cubicBezTo>
                  <a:cubicBezTo>
                    <a:pt x="339" y="1892"/>
                    <a:pt x="338" y="1901"/>
                    <a:pt x="340" y="1904"/>
                  </a:cubicBezTo>
                  <a:cubicBezTo>
                    <a:pt x="341" y="1908"/>
                    <a:pt x="341" y="1910"/>
                    <a:pt x="337" y="1912"/>
                  </a:cubicBezTo>
                  <a:cubicBezTo>
                    <a:pt x="333" y="1914"/>
                    <a:pt x="325" y="1914"/>
                    <a:pt x="320" y="1910"/>
                  </a:cubicBezTo>
                  <a:cubicBezTo>
                    <a:pt x="314" y="1905"/>
                    <a:pt x="306" y="1890"/>
                    <a:pt x="304" y="1881"/>
                  </a:cubicBezTo>
                  <a:cubicBezTo>
                    <a:pt x="302" y="1873"/>
                    <a:pt x="302" y="1864"/>
                    <a:pt x="303" y="1858"/>
                  </a:cubicBezTo>
                  <a:cubicBezTo>
                    <a:pt x="304" y="1853"/>
                    <a:pt x="305" y="1840"/>
                    <a:pt x="303" y="1834"/>
                  </a:cubicBezTo>
                  <a:cubicBezTo>
                    <a:pt x="301" y="1827"/>
                    <a:pt x="302" y="1828"/>
                    <a:pt x="300" y="1829"/>
                  </a:cubicBezTo>
                  <a:cubicBezTo>
                    <a:pt x="297" y="1829"/>
                    <a:pt x="296" y="1831"/>
                    <a:pt x="292" y="1830"/>
                  </a:cubicBezTo>
                  <a:cubicBezTo>
                    <a:pt x="288" y="1830"/>
                    <a:pt x="289" y="1829"/>
                    <a:pt x="288" y="1831"/>
                  </a:cubicBezTo>
                  <a:cubicBezTo>
                    <a:pt x="287" y="1834"/>
                    <a:pt x="285" y="1836"/>
                    <a:pt x="282" y="1837"/>
                  </a:cubicBezTo>
                  <a:cubicBezTo>
                    <a:pt x="280" y="1839"/>
                    <a:pt x="278" y="1839"/>
                    <a:pt x="278" y="1842"/>
                  </a:cubicBezTo>
                  <a:cubicBezTo>
                    <a:pt x="278" y="1844"/>
                    <a:pt x="279" y="1855"/>
                    <a:pt x="278" y="1860"/>
                  </a:cubicBezTo>
                  <a:cubicBezTo>
                    <a:pt x="278" y="1865"/>
                    <a:pt x="277" y="1867"/>
                    <a:pt x="278" y="1869"/>
                  </a:cubicBezTo>
                  <a:cubicBezTo>
                    <a:pt x="278" y="1870"/>
                    <a:pt x="281" y="1879"/>
                    <a:pt x="283" y="1884"/>
                  </a:cubicBezTo>
                  <a:cubicBezTo>
                    <a:pt x="284" y="1889"/>
                    <a:pt x="286" y="1894"/>
                    <a:pt x="286" y="1899"/>
                  </a:cubicBezTo>
                  <a:cubicBezTo>
                    <a:pt x="287" y="1905"/>
                    <a:pt x="288" y="1904"/>
                    <a:pt x="289" y="1907"/>
                  </a:cubicBezTo>
                  <a:cubicBezTo>
                    <a:pt x="291" y="1910"/>
                    <a:pt x="292" y="1910"/>
                    <a:pt x="296" y="1912"/>
                  </a:cubicBezTo>
                  <a:cubicBezTo>
                    <a:pt x="299" y="1914"/>
                    <a:pt x="311" y="1920"/>
                    <a:pt x="313" y="1923"/>
                  </a:cubicBezTo>
                  <a:cubicBezTo>
                    <a:pt x="315" y="1925"/>
                    <a:pt x="318" y="1930"/>
                    <a:pt x="319" y="1933"/>
                  </a:cubicBezTo>
                  <a:cubicBezTo>
                    <a:pt x="319" y="1936"/>
                    <a:pt x="318" y="1936"/>
                    <a:pt x="322" y="1938"/>
                  </a:cubicBezTo>
                  <a:cubicBezTo>
                    <a:pt x="325" y="1939"/>
                    <a:pt x="327" y="1940"/>
                    <a:pt x="331" y="1942"/>
                  </a:cubicBezTo>
                  <a:cubicBezTo>
                    <a:pt x="335" y="1943"/>
                    <a:pt x="341" y="1949"/>
                    <a:pt x="343" y="1954"/>
                  </a:cubicBezTo>
                  <a:cubicBezTo>
                    <a:pt x="345" y="1958"/>
                    <a:pt x="346" y="1962"/>
                    <a:pt x="343" y="1965"/>
                  </a:cubicBezTo>
                  <a:cubicBezTo>
                    <a:pt x="339" y="1968"/>
                    <a:pt x="336" y="1967"/>
                    <a:pt x="336" y="1968"/>
                  </a:cubicBezTo>
                  <a:cubicBezTo>
                    <a:pt x="337" y="1969"/>
                    <a:pt x="340" y="1977"/>
                    <a:pt x="340" y="1980"/>
                  </a:cubicBezTo>
                  <a:cubicBezTo>
                    <a:pt x="340" y="1983"/>
                    <a:pt x="338" y="1986"/>
                    <a:pt x="336" y="1988"/>
                  </a:cubicBezTo>
                  <a:cubicBezTo>
                    <a:pt x="334" y="1990"/>
                    <a:pt x="333" y="1990"/>
                    <a:pt x="331" y="1988"/>
                  </a:cubicBezTo>
                  <a:cubicBezTo>
                    <a:pt x="329" y="1987"/>
                    <a:pt x="323" y="1981"/>
                    <a:pt x="320" y="1978"/>
                  </a:cubicBezTo>
                  <a:cubicBezTo>
                    <a:pt x="317" y="1976"/>
                    <a:pt x="311" y="1973"/>
                    <a:pt x="307" y="1970"/>
                  </a:cubicBezTo>
                  <a:cubicBezTo>
                    <a:pt x="302" y="1967"/>
                    <a:pt x="299" y="1964"/>
                    <a:pt x="297" y="1962"/>
                  </a:cubicBezTo>
                  <a:cubicBezTo>
                    <a:pt x="295" y="1961"/>
                    <a:pt x="285" y="1954"/>
                    <a:pt x="280" y="1949"/>
                  </a:cubicBezTo>
                  <a:cubicBezTo>
                    <a:pt x="275" y="1944"/>
                    <a:pt x="270" y="1940"/>
                    <a:pt x="264" y="1937"/>
                  </a:cubicBezTo>
                  <a:cubicBezTo>
                    <a:pt x="258" y="1933"/>
                    <a:pt x="257" y="1931"/>
                    <a:pt x="255" y="1929"/>
                  </a:cubicBezTo>
                  <a:cubicBezTo>
                    <a:pt x="254" y="1927"/>
                    <a:pt x="251" y="1927"/>
                    <a:pt x="248" y="1921"/>
                  </a:cubicBezTo>
                  <a:cubicBezTo>
                    <a:pt x="246" y="1916"/>
                    <a:pt x="246" y="1913"/>
                    <a:pt x="241" y="1902"/>
                  </a:cubicBezTo>
                  <a:cubicBezTo>
                    <a:pt x="236" y="1890"/>
                    <a:pt x="232" y="1874"/>
                    <a:pt x="230" y="1872"/>
                  </a:cubicBezTo>
                  <a:cubicBezTo>
                    <a:pt x="228" y="1869"/>
                    <a:pt x="227" y="1867"/>
                    <a:pt x="228" y="1863"/>
                  </a:cubicBezTo>
                  <a:cubicBezTo>
                    <a:pt x="230" y="1860"/>
                    <a:pt x="234" y="1846"/>
                    <a:pt x="236" y="1838"/>
                  </a:cubicBezTo>
                  <a:cubicBezTo>
                    <a:pt x="239" y="1829"/>
                    <a:pt x="240" y="1823"/>
                    <a:pt x="240" y="1815"/>
                  </a:cubicBezTo>
                  <a:cubicBezTo>
                    <a:pt x="241" y="1807"/>
                    <a:pt x="241" y="1802"/>
                    <a:pt x="243" y="1794"/>
                  </a:cubicBezTo>
                  <a:cubicBezTo>
                    <a:pt x="244" y="1786"/>
                    <a:pt x="246" y="1778"/>
                    <a:pt x="248" y="1758"/>
                  </a:cubicBezTo>
                  <a:cubicBezTo>
                    <a:pt x="251" y="1741"/>
                    <a:pt x="255" y="1722"/>
                    <a:pt x="257" y="1709"/>
                  </a:cubicBezTo>
                  <a:cubicBezTo>
                    <a:pt x="260" y="1696"/>
                    <a:pt x="265" y="1668"/>
                    <a:pt x="266" y="1661"/>
                  </a:cubicBezTo>
                  <a:cubicBezTo>
                    <a:pt x="268" y="1655"/>
                    <a:pt x="268" y="1651"/>
                    <a:pt x="268" y="1648"/>
                  </a:cubicBezTo>
                  <a:cubicBezTo>
                    <a:pt x="269" y="1645"/>
                    <a:pt x="273" y="1606"/>
                    <a:pt x="275" y="1574"/>
                  </a:cubicBezTo>
                  <a:cubicBezTo>
                    <a:pt x="276" y="1541"/>
                    <a:pt x="276" y="1511"/>
                    <a:pt x="276" y="1491"/>
                  </a:cubicBezTo>
                  <a:cubicBezTo>
                    <a:pt x="277" y="1471"/>
                    <a:pt x="281" y="1418"/>
                    <a:pt x="282" y="1410"/>
                  </a:cubicBezTo>
                  <a:cubicBezTo>
                    <a:pt x="283" y="1402"/>
                    <a:pt x="287" y="1371"/>
                    <a:pt x="288" y="1363"/>
                  </a:cubicBezTo>
                  <a:cubicBezTo>
                    <a:pt x="289" y="1355"/>
                    <a:pt x="290" y="1352"/>
                    <a:pt x="290" y="1348"/>
                  </a:cubicBezTo>
                  <a:cubicBezTo>
                    <a:pt x="289" y="1345"/>
                    <a:pt x="286" y="1320"/>
                    <a:pt x="286" y="1315"/>
                  </a:cubicBezTo>
                  <a:cubicBezTo>
                    <a:pt x="285" y="1310"/>
                    <a:pt x="282" y="1300"/>
                    <a:pt x="283" y="1288"/>
                  </a:cubicBezTo>
                  <a:cubicBezTo>
                    <a:pt x="284" y="1276"/>
                    <a:pt x="287" y="1256"/>
                    <a:pt x="290" y="1245"/>
                  </a:cubicBezTo>
                  <a:cubicBezTo>
                    <a:pt x="292" y="1233"/>
                    <a:pt x="298" y="1215"/>
                    <a:pt x="300" y="1202"/>
                  </a:cubicBezTo>
                  <a:cubicBezTo>
                    <a:pt x="302" y="1190"/>
                    <a:pt x="305" y="1172"/>
                    <a:pt x="306" y="1166"/>
                  </a:cubicBezTo>
                  <a:cubicBezTo>
                    <a:pt x="307" y="1159"/>
                    <a:pt x="315" y="1124"/>
                    <a:pt x="317" y="1111"/>
                  </a:cubicBezTo>
                  <a:cubicBezTo>
                    <a:pt x="320" y="1098"/>
                    <a:pt x="329" y="1050"/>
                    <a:pt x="332" y="1036"/>
                  </a:cubicBezTo>
                  <a:cubicBezTo>
                    <a:pt x="335" y="1022"/>
                    <a:pt x="343" y="981"/>
                    <a:pt x="346" y="963"/>
                  </a:cubicBezTo>
                  <a:cubicBezTo>
                    <a:pt x="349" y="945"/>
                    <a:pt x="358" y="909"/>
                    <a:pt x="361" y="895"/>
                  </a:cubicBezTo>
                  <a:cubicBezTo>
                    <a:pt x="364" y="881"/>
                    <a:pt x="366" y="871"/>
                    <a:pt x="368" y="859"/>
                  </a:cubicBezTo>
                  <a:cubicBezTo>
                    <a:pt x="369" y="847"/>
                    <a:pt x="373" y="828"/>
                    <a:pt x="375" y="819"/>
                  </a:cubicBezTo>
                  <a:cubicBezTo>
                    <a:pt x="376" y="811"/>
                    <a:pt x="381" y="789"/>
                    <a:pt x="383" y="781"/>
                  </a:cubicBezTo>
                  <a:cubicBezTo>
                    <a:pt x="386" y="773"/>
                    <a:pt x="388" y="762"/>
                    <a:pt x="390" y="755"/>
                  </a:cubicBezTo>
                  <a:cubicBezTo>
                    <a:pt x="392" y="747"/>
                    <a:pt x="398" y="736"/>
                    <a:pt x="403" y="730"/>
                  </a:cubicBezTo>
                  <a:cubicBezTo>
                    <a:pt x="409" y="723"/>
                    <a:pt x="408" y="727"/>
                    <a:pt x="413" y="723"/>
                  </a:cubicBezTo>
                  <a:cubicBezTo>
                    <a:pt x="418" y="718"/>
                    <a:pt x="420" y="716"/>
                    <a:pt x="426" y="712"/>
                  </a:cubicBezTo>
                  <a:cubicBezTo>
                    <a:pt x="431" y="709"/>
                    <a:pt x="437" y="704"/>
                    <a:pt x="446" y="698"/>
                  </a:cubicBezTo>
                  <a:cubicBezTo>
                    <a:pt x="456" y="691"/>
                    <a:pt x="463" y="688"/>
                    <a:pt x="471" y="685"/>
                  </a:cubicBezTo>
                  <a:cubicBezTo>
                    <a:pt x="478" y="683"/>
                    <a:pt x="484" y="681"/>
                    <a:pt x="488" y="679"/>
                  </a:cubicBezTo>
                  <a:cubicBezTo>
                    <a:pt x="492" y="677"/>
                    <a:pt x="493" y="676"/>
                    <a:pt x="497" y="670"/>
                  </a:cubicBezTo>
                  <a:cubicBezTo>
                    <a:pt x="501" y="665"/>
                    <a:pt x="509" y="656"/>
                    <a:pt x="514" y="650"/>
                  </a:cubicBezTo>
                  <a:cubicBezTo>
                    <a:pt x="519" y="644"/>
                    <a:pt x="517" y="646"/>
                    <a:pt x="522" y="640"/>
                  </a:cubicBezTo>
                  <a:cubicBezTo>
                    <a:pt x="526" y="635"/>
                    <a:pt x="531" y="630"/>
                    <a:pt x="531" y="618"/>
                  </a:cubicBezTo>
                  <a:cubicBezTo>
                    <a:pt x="531" y="606"/>
                    <a:pt x="528" y="599"/>
                    <a:pt x="525" y="584"/>
                  </a:cubicBezTo>
                  <a:cubicBezTo>
                    <a:pt x="522" y="570"/>
                    <a:pt x="514" y="535"/>
                    <a:pt x="512" y="519"/>
                  </a:cubicBezTo>
                  <a:cubicBezTo>
                    <a:pt x="509" y="503"/>
                    <a:pt x="504" y="477"/>
                    <a:pt x="502" y="465"/>
                  </a:cubicBezTo>
                  <a:cubicBezTo>
                    <a:pt x="500" y="454"/>
                    <a:pt x="494" y="418"/>
                    <a:pt x="489" y="382"/>
                  </a:cubicBezTo>
                  <a:cubicBezTo>
                    <a:pt x="485" y="347"/>
                    <a:pt x="483" y="293"/>
                    <a:pt x="488" y="273"/>
                  </a:cubicBezTo>
                  <a:cubicBezTo>
                    <a:pt x="493" y="252"/>
                    <a:pt x="504" y="235"/>
                    <a:pt x="525" y="220"/>
                  </a:cubicBezTo>
                  <a:cubicBezTo>
                    <a:pt x="547" y="205"/>
                    <a:pt x="565" y="191"/>
                    <a:pt x="573" y="190"/>
                  </a:cubicBezTo>
                  <a:cubicBezTo>
                    <a:pt x="580" y="188"/>
                    <a:pt x="595" y="179"/>
                    <a:pt x="606" y="174"/>
                  </a:cubicBezTo>
                  <a:cubicBezTo>
                    <a:pt x="617" y="168"/>
                    <a:pt x="642" y="157"/>
                    <a:pt x="667" y="159"/>
                  </a:cubicBezTo>
                  <a:cubicBezTo>
                    <a:pt x="692" y="162"/>
                    <a:pt x="732" y="173"/>
                    <a:pt x="754" y="194"/>
                  </a:cubicBezTo>
                  <a:cubicBezTo>
                    <a:pt x="775" y="214"/>
                    <a:pt x="803" y="253"/>
                    <a:pt x="817" y="296"/>
                  </a:cubicBezTo>
                  <a:cubicBezTo>
                    <a:pt x="831" y="339"/>
                    <a:pt x="877" y="513"/>
                    <a:pt x="881" y="530"/>
                  </a:cubicBezTo>
                  <a:cubicBezTo>
                    <a:pt x="886" y="548"/>
                    <a:pt x="912" y="615"/>
                    <a:pt x="919" y="632"/>
                  </a:cubicBezTo>
                  <a:cubicBezTo>
                    <a:pt x="926" y="650"/>
                    <a:pt x="926" y="653"/>
                    <a:pt x="932" y="656"/>
                  </a:cubicBezTo>
                  <a:cubicBezTo>
                    <a:pt x="938" y="658"/>
                    <a:pt x="953" y="669"/>
                    <a:pt x="958" y="672"/>
                  </a:cubicBezTo>
                  <a:cubicBezTo>
                    <a:pt x="963" y="675"/>
                    <a:pt x="974" y="682"/>
                    <a:pt x="980" y="685"/>
                  </a:cubicBezTo>
                  <a:cubicBezTo>
                    <a:pt x="985" y="688"/>
                    <a:pt x="993" y="689"/>
                    <a:pt x="995" y="692"/>
                  </a:cubicBezTo>
                  <a:cubicBezTo>
                    <a:pt x="997" y="694"/>
                    <a:pt x="999" y="695"/>
                    <a:pt x="1002" y="695"/>
                  </a:cubicBezTo>
                  <a:cubicBezTo>
                    <a:pt x="1005" y="696"/>
                    <a:pt x="1016" y="700"/>
                    <a:pt x="1019" y="701"/>
                  </a:cubicBezTo>
                  <a:cubicBezTo>
                    <a:pt x="1021" y="703"/>
                    <a:pt x="1028" y="709"/>
                    <a:pt x="1032" y="716"/>
                  </a:cubicBezTo>
                  <a:cubicBezTo>
                    <a:pt x="1035" y="723"/>
                    <a:pt x="1041" y="736"/>
                    <a:pt x="1043" y="742"/>
                  </a:cubicBezTo>
                  <a:cubicBezTo>
                    <a:pt x="1045" y="748"/>
                    <a:pt x="1048" y="755"/>
                    <a:pt x="1048" y="760"/>
                  </a:cubicBezTo>
                  <a:cubicBezTo>
                    <a:pt x="1049" y="765"/>
                    <a:pt x="1048" y="788"/>
                    <a:pt x="1048" y="798"/>
                  </a:cubicBezTo>
                  <a:cubicBezTo>
                    <a:pt x="1047" y="808"/>
                    <a:pt x="1047" y="813"/>
                    <a:pt x="1046" y="819"/>
                  </a:cubicBezTo>
                  <a:cubicBezTo>
                    <a:pt x="1045" y="824"/>
                    <a:pt x="1045" y="828"/>
                    <a:pt x="1046" y="833"/>
                  </a:cubicBezTo>
                  <a:cubicBezTo>
                    <a:pt x="1047" y="838"/>
                    <a:pt x="1054" y="862"/>
                    <a:pt x="1056" y="879"/>
                  </a:cubicBezTo>
                  <a:cubicBezTo>
                    <a:pt x="1059" y="895"/>
                    <a:pt x="1063" y="934"/>
                    <a:pt x="1064" y="947"/>
                  </a:cubicBezTo>
                  <a:cubicBezTo>
                    <a:pt x="1064" y="961"/>
                    <a:pt x="1064" y="966"/>
                    <a:pt x="1063" y="970"/>
                  </a:cubicBezTo>
                  <a:cubicBezTo>
                    <a:pt x="1063" y="975"/>
                    <a:pt x="1063" y="995"/>
                    <a:pt x="1063" y="1021"/>
                  </a:cubicBezTo>
                  <a:cubicBezTo>
                    <a:pt x="1062" y="1047"/>
                    <a:pt x="1058" y="1103"/>
                    <a:pt x="1057" y="1121"/>
                  </a:cubicBezTo>
                  <a:cubicBezTo>
                    <a:pt x="1055" y="1140"/>
                    <a:pt x="1049" y="1203"/>
                    <a:pt x="1048" y="1208"/>
                  </a:cubicBezTo>
                  <a:cubicBezTo>
                    <a:pt x="1048" y="1213"/>
                    <a:pt x="1047" y="1214"/>
                    <a:pt x="1050" y="1218"/>
                  </a:cubicBezTo>
                  <a:cubicBezTo>
                    <a:pt x="1052" y="1223"/>
                    <a:pt x="1061" y="1239"/>
                    <a:pt x="1064" y="1246"/>
                  </a:cubicBezTo>
                  <a:cubicBezTo>
                    <a:pt x="1067" y="1254"/>
                    <a:pt x="1070" y="1256"/>
                    <a:pt x="1068" y="1270"/>
                  </a:cubicBezTo>
                  <a:close/>
                </a:path>
              </a:pathLst>
            </a:custGeom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595" fontAlgn="auto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prstClr val="black"/>
                </a:solidFill>
                <a:latin typeface="Calibri"/>
                <a:sym typeface="+mn-lt"/>
              </a:endParaRPr>
            </a:p>
          </p:txBody>
        </p:sp>
      </p:grpSp>
      <p:grpSp>
        <p:nvGrpSpPr>
          <p:cNvPr id="62" name="Group 17"/>
          <p:cNvGrpSpPr/>
          <p:nvPr/>
        </p:nvGrpSpPr>
        <p:grpSpPr>
          <a:xfrm>
            <a:off x="261286" y="1039559"/>
            <a:ext cx="85062" cy="698444"/>
            <a:chOff x="4008967" y="1400131"/>
            <a:chExt cx="282804" cy="2832749"/>
          </a:xfrm>
        </p:grpSpPr>
        <p:cxnSp>
          <p:nvCxnSpPr>
            <p:cNvPr id="63" name="Straight Connector 18"/>
            <p:cNvCxnSpPr/>
            <p:nvPr/>
          </p:nvCxnSpPr>
          <p:spPr>
            <a:xfrm flipH="1">
              <a:off x="4008967" y="1409380"/>
              <a:ext cx="282804" cy="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19"/>
            <p:cNvCxnSpPr/>
            <p:nvPr/>
          </p:nvCxnSpPr>
          <p:spPr>
            <a:xfrm>
              <a:off x="4017415" y="1400131"/>
              <a:ext cx="0" cy="2825895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20"/>
            <p:cNvCxnSpPr/>
            <p:nvPr/>
          </p:nvCxnSpPr>
          <p:spPr>
            <a:xfrm flipH="1">
              <a:off x="4008967" y="4232880"/>
              <a:ext cx="282804" cy="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" name="Group 101"/>
          <p:cNvGrpSpPr/>
          <p:nvPr/>
        </p:nvGrpSpPr>
        <p:grpSpPr>
          <a:xfrm>
            <a:off x="1459836" y="948474"/>
            <a:ext cx="97079" cy="793151"/>
            <a:chOff x="7805394" y="1107720"/>
            <a:chExt cx="282804" cy="3125160"/>
          </a:xfrm>
        </p:grpSpPr>
        <p:cxnSp>
          <p:nvCxnSpPr>
            <p:cNvPr id="103" name="Straight Connector 102"/>
            <p:cNvCxnSpPr/>
            <p:nvPr/>
          </p:nvCxnSpPr>
          <p:spPr>
            <a:xfrm>
              <a:off x="7805394" y="1107720"/>
              <a:ext cx="282804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/>
            <p:cNvCxnSpPr/>
            <p:nvPr/>
          </p:nvCxnSpPr>
          <p:spPr>
            <a:xfrm>
              <a:off x="8088198" y="1107720"/>
              <a:ext cx="0" cy="3118306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/>
            <p:cNvCxnSpPr/>
            <p:nvPr/>
          </p:nvCxnSpPr>
          <p:spPr>
            <a:xfrm>
              <a:off x="7805394" y="4232880"/>
              <a:ext cx="282804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7" name="TextBox 18">
            <a:extLst>
              <a:ext uri="{FF2B5EF4-FFF2-40B4-BE49-F238E27FC236}">
                <a16:creationId xmlns="" xmlns:a16="http://schemas.microsoft.com/office/drawing/2014/main" id="{6713F2AD-64F6-4202-9055-5AA6A8AA2DAC}"/>
              </a:ext>
            </a:extLst>
          </p:cNvPr>
          <p:cNvSpPr txBox="1"/>
          <p:nvPr/>
        </p:nvSpPr>
        <p:spPr>
          <a:xfrm flipH="1">
            <a:off x="1731970" y="857239"/>
            <a:ext cx="1500393" cy="253916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/>
          <a:p>
            <a:pPr defTabSz="685595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Century Gothic" pitchFamily="34" charset="0"/>
                <a:ea typeface="Roboto Black" charset="0"/>
                <a:cs typeface="Roboto Black" charset="0"/>
              </a:rPr>
              <a:t>общий охват</a:t>
            </a:r>
            <a:endParaRPr lang="en-US" sz="1200" dirty="0">
              <a:solidFill>
                <a:prstClr val="black"/>
              </a:solidFill>
              <a:latin typeface="Century Gothic" pitchFamily="34" charset="0"/>
              <a:ea typeface="Roboto Black" charset="0"/>
              <a:cs typeface="Roboto Black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508325" y="2089543"/>
            <a:ext cx="1678803" cy="253916"/>
          </a:xfrm>
          <a:prstGeom prst="rect">
            <a:avLst/>
          </a:prstGeom>
          <a:noFill/>
        </p:spPr>
        <p:txBody>
          <a:bodyPr wrap="none" lIns="68561" tIns="34280" rIns="68561" bIns="34280" rtlCol="0">
            <a:spAutoFit/>
          </a:bodyPr>
          <a:lstStyle/>
          <a:p>
            <a:pPr algn="r" defTabSz="685595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Century Gothic" pitchFamily="34" charset="0"/>
                <a:sym typeface="+mn-lt"/>
              </a:rPr>
              <a:t>членов Профсоюза</a:t>
            </a:r>
            <a:endParaRPr lang="id-ID" sz="1200" dirty="0">
              <a:solidFill>
                <a:prstClr val="black"/>
              </a:solidFill>
              <a:latin typeface="Century Gothic" pitchFamily="34" charset="0"/>
              <a:sym typeface="+mn-lt"/>
            </a:endParaRPr>
          </a:p>
        </p:txBody>
      </p:sp>
      <p:sp>
        <p:nvSpPr>
          <p:cNvPr id="110" name="Прямоугольный треугольник 109">
            <a:extLst>
              <a:ext uri="{FF2B5EF4-FFF2-40B4-BE49-F238E27FC236}">
                <a16:creationId xmlns="" xmlns:a16="http://schemas.microsoft.com/office/drawing/2014/main" id="{D3A1EF77-44F3-438A-A2F3-526758DFB192}"/>
              </a:ext>
            </a:extLst>
          </p:cNvPr>
          <p:cNvSpPr/>
          <p:nvPr/>
        </p:nvSpPr>
        <p:spPr>
          <a:xfrm flipH="1">
            <a:off x="-17751" y="5000627"/>
            <a:ext cx="9159370" cy="142875"/>
          </a:xfrm>
          <a:prstGeom prst="rtTriangle">
            <a:avLst/>
          </a:prstGeom>
          <a:solidFill>
            <a:srgbClr val="61A9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1" tIns="34280" rIns="68561" bIns="34280" rtlCol="0" anchor="ctr"/>
          <a:lstStyle/>
          <a:p>
            <a:pPr algn="ctr" defTabSz="685595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white"/>
              </a:solidFill>
            </a:endParaRPr>
          </a:p>
        </p:txBody>
      </p:sp>
      <p:pic>
        <p:nvPicPr>
          <p:cNvPr id="119" name="Рисунок 118" descr="9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49705" y="2839642"/>
            <a:ext cx="364859" cy="540000"/>
          </a:xfrm>
          <a:prstGeom prst="rect">
            <a:avLst/>
          </a:prstGeom>
        </p:spPr>
      </p:pic>
      <p:pic>
        <p:nvPicPr>
          <p:cNvPr id="120" name="Рисунок 119" descr="10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38111" y="3536163"/>
            <a:ext cx="386687" cy="540000"/>
          </a:xfrm>
          <a:prstGeom prst="rect">
            <a:avLst/>
          </a:prstGeom>
        </p:spPr>
      </p:pic>
      <p:pic>
        <p:nvPicPr>
          <p:cNvPr id="121" name="Рисунок 120" descr="11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2535" y="4311921"/>
            <a:ext cx="587723" cy="540000"/>
          </a:xfrm>
          <a:prstGeom prst="rect">
            <a:avLst/>
          </a:prstGeom>
        </p:spPr>
      </p:pic>
      <p:sp>
        <p:nvSpPr>
          <p:cNvPr id="122" name="Левая фигурная скобка 121"/>
          <p:cNvSpPr/>
          <p:nvPr/>
        </p:nvSpPr>
        <p:spPr>
          <a:xfrm>
            <a:off x="713846" y="2839643"/>
            <a:ext cx="482269" cy="1928826"/>
          </a:xfrm>
          <a:prstGeom prst="leftBrace">
            <a:avLst>
              <a:gd name="adj1" fmla="val 40656"/>
              <a:gd name="adj2" fmla="val 50000"/>
            </a:avLst>
          </a:prstGeom>
          <a:ln w="12700">
            <a:solidFill>
              <a:srgbClr val="436D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61" tIns="34280" rIns="68561" bIns="34280" rtlCol="0" anchor="ctr"/>
          <a:lstStyle/>
          <a:p>
            <a:pPr algn="ctr" defTabSz="685595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123" name="Oval 8"/>
          <p:cNvSpPr/>
          <p:nvPr/>
        </p:nvSpPr>
        <p:spPr>
          <a:xfrm>
            <a:off x="5810750" y="1071554"/>
            <a:ext cx="1601280" cy="1617081"/>
          </a:xfrm>
          <a:prstGeom prst="ellipse">
            <a:avLst/>
          </a:prstGeom>
          <a:solidFill>
            <a:srgbClr val="61A9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1" tIns="34280" rIns="68561" bIns="34280" rtlCol="0" anchor="ctr"/>
          <a:lstStyle/>
          <a:p>
            <a:pPr algn="ctr" defTabSz="685595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4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6248346" y="1714500"/>
            <a:ext cx="727697" cy="704039"/>
          </a:xfrm>
          <a:prstGeom prst="rect">
            <a:avLst/>
          </a:prstGeom>
          <a:noFill/>
        </p:spPr>
        <p:txBody>
          <a:bodyPr wrap="none" lIns="68561" tIns="34280" rIns="68561" bIns="34280" rtlCol="0">
            <a:spAutoFit/>
          </a:bodyPr>
          <a:lstStyle/>
          <a:p>
            <a:pPr algn="ctr" defTabSz="68559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100" b="1" dirty="0">
                <a:solidFill>
                  <a:srgbClr val="FCFC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46</a:t>
            </a:r>
            <a:endParaRPr lang="en-GB" sz="4100" b="1" dirty="0">
              <a:solidFill>
                <a:srgbClr val="FCFCF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1" name="TextBox 130"/>
          <p:cNvSpPr txBox="1"/>
          <p:nvPr/>
        </p:nvSpPr>
        <p:spPr>
          <a:xfrm flipH="1">
            <a:off x="5810751" y="1500183"/>
            <a:ext cx="1568181" cy="300083"/>
          </a:xfrm>
          <a:prstGeom prst="rect">
            <a:avLst/>
          </a:prstGeom>
          <a:noFill/>
        </p:spPr>
        <p:txBody>
          <a:bodyPr wrap="none" lIns="68561" tIns="34280" rIns="68561" bIns="34280" rtlCol="0">
            <a:spAutoFit/>
          </a:bodyPr>
          <a:lstStyle/>
          <a:p>
            <a:pPr algn="ctr" defTabSz="68559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zh-CN" sz="1500" b="1" dirty="0">
                <a:solidFill>
                  <a:srgbClr val="FFFFFF"/>
                </a:solidFill>
                <a:latin typeface="Arial Narrow" pitchFamily="34" charset="0"/>
                <a:cs typeface="Arial" panose="020B0604020202020204" pitchFamily="34" charset="0"/>
              </a:rPr>
              <a:t>территориальные</a:t>
            </a:r>
            <a:endParaRPr lang="en-GB" sz="1500" b="1" dirty="0">
              <a:solidFill>
                <a:srgbClr val="FFFFFF"/>
              </a:solidFill>
              <a:latin typeface="Arial Narrow" pitchFamily="34" charset="0"/>
              <a:cs typeface="Arial" panose="020B0604020202020204" pitchFamily="34" charset="0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4411245" y="696502"/>
            <a:ext cx="2361771" cy="253916"/>
          </a:xfrm>
          <a:prstGeom prst="rect">
            <a:avLst/>
          </a:prstGeom>
          <a:noFill/>
        </p:spPr>
        <p:txBody>
          <a:bodyPr wrap="none" lIns="68561" tIns="34280" rIns="68561" bIns="34280" rtlCol="0">
            <a:spAutoFit/>
          </a:bodyPr>
          <a:lstStyle/>
          <a:p>
            <a:pPr algn="r" defTabSz="685595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prstClr val="black"/>
                </a:solidFill>
                <a:latin typeface="Century Gothic" pitchFamily="34" charset="0"/>
                <a:sym typeface="+mn-lt"/>
              </a:rPr>
              <a:t>Профсоюзные организации</a:t>
            </a:r>
            <a:endParaRPr lang="id-ID" sz="1200" b="1" dirty="0">
              <a:solidFill>
                <a:prstClr val="black"/>
              </a:solidFill>
              <a:latin typeface="Century Gothic" pitchFamily="34" charset="0"/>
              <a:sym typeface="+mn-lt"/>
            </a:endParaRPr>
          </a:p>
        </p:txBody>
      </p:sp>
      <p:sp>
        <p:nvSpPr>
          <p:cNvPr id="135" name="矩形 226"/>
          <p:cNvSpPr/>
          <p:nvPr/>
        </p:nvSpPr>
        <p:spPr>
          <a:xfrm>
            <a:off x="3714632" y="3696899"/>
            <a:ext cx="2430316" cy="540000"/>
          </a:xfrm>
          <a:prstGeom prst="rect">
            <a:avLst/>
          </a:prstGeom>
          <a:solidFill>
            <a:srgbClr val="E6E6E6"/>
          </a:solidFill>
          <a:ln w="15875" cap="flat" cmpd="sng" algn="ctr">
            <a:gradFill flip="none"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innerShdw blurRad="114300">
              <a:prstClr val="black"/>
            </a:innerShdw>
          </a:effectLst>
        </p:spPr>
        <p:txBody>
          <a:bodyPr lIns="68561" tIns="34280" rIns="68561" bIns="34280" rtlCol="0" anchor="ctr"/>
          <a:lstStyle/>
          <a:p>
            <a:pPr algn="ctr" defTabSz="68559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36" name="文本框 129"/>
          <p:cNvSpPr txBox="1"/>
          <p:nvPr/>
        </p:nvSpPr>
        <p:spPr>
          <a:xfrm>
            <a:off x="4518414" y="3750479"/>
            <a:ext cx="1829694" cy="415491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/>
          <a:p>
            <a:pPr algn="just" defTabSz="685595" fontAlgn="auto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Century Gothic" pitchFamily="34" charset="0"/>
                <a:ea typeface="Calibri" pitchFamily="34" charset="0"/>
                <a:cs typeface="Times New Roman" pitchFamily="18" charset="0"/>
              </a:rPr>
              <a:t>образовательные организации</a:t>
            </a:r>
            <a:endParaRPr lang="zh-CN" altLang="en-US" sz="1100" dirty="0">
              <a:solidFill>
                <a:prstClr val="black"/>
              </a:solidFill>
              <a:latin typeface="Century Gothic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37" name="矩形 439"/>
          <p:cNvSpPr/>
          <p:nvPr/>
        </p:nvSpPr>
        <p:spPr>
          <a:xfrm>
            <a:off x="3714632" y="4413769"/>
            <a:ext cx="2430316" cy="540000"/>
          </a:xfrm>
          <a:prstGeom prst="rect">
            <a:avLst/>
          </a:prstGeom>
          <a:solidFill>
            <a:srgbClr val="E6E6E6"/>
          </a:solidFill>
          <a:ln w="15875" cap="flat" cmpd="sng" algn="ctr">
            <a:gradFill flip="none"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innerShdw blurRad="114300">
              <a:prstClr val="black"/>
            </a:innerShdw>
          </a:effectLst>
        </p:spPr>
        <p:txBody>
          <a:bodyPr lIns="68561" tIns="34280" rIns="68561" bIns="34280" rtlCol="0" anchor="ctr"/>
          <a:lstStyle/>
          <a:p>
            <a:pPr algn="ctr" defTabSz="68559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38" name="文本框 129"/>
          <p:cNvSpPr txBox="1"/>
          <p:nvPr/>
        </p:nvSpPr>
        <p:spPr>
          <a:xfrm>
            <a:off x="4241326" y="4426650"/>
            <a:ext cx="2106783" cy="502061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/>
          <a:p>
            <a:pPr defTabSz="685595" fontAlgn="auto">
              <a:lnSpc>
                <a:spcPts val="1125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Century Gothic" pitchFamily="34" charset="0"/>
                <a:ea typeface="Calibri" pitchFamily="34" charset="0"/>
                <a:cs typeface="Times New Roman" pitchFamily="18" charset="0"/>
              </a:rPr>
              <a:t>образовательные организации высшего образования</a:t>
            </a:r>
            <a:endParaRPr lang="zh-CN" altLang="en-US" sz="1100" dirty="0">
              <a:solidFill>
                <a:prstClr val="black"/>
              </a:solidFill>
              <a:latin typeface="Century Gothic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39" name="矩形 441"/>
          <p:cNvSpPr/>
          <p:nvPr/>
        </p:nvSpPr>
        <p:spPr>
          <a:xfrm>
            <a:off x="6554662" y="3692379"/>
            <a:ext cx="2430316" cy="540000"/>
          </a:xfrm>
          <a:prstGeom prst="rect">
            <a:avLst/>
          </a:prstGeom>
          <a:solidFill>
            <a:srgbClr val="E6E6E6"/>
          </a:solidFill>
          <a:ln w="15875" cap="flat" cmpd="sng" algn="ctr">
            <a:gradFill flip="none"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innerShdw blurRad="114300">
              <a:prstClr val="black"/>
            </a:innerShdw>
          </a:effectLst>
        </p:spPr>
        <p:txBody>
          <a:bodyPr lIns="68561" tIns="34280" rIns="68561" bIns="34280" rtlCol="0" anchor="ctr"/>
          <a:lstStyle/>
          <a:p>
            <a:pPr algn="ctr" defTabSz="68559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40" name="文本框 129"/>
          <p:cNvSpPr txBox="1"/>
          <p:nvPr/>
        </p:nvSpPr>
        <p:spPr>
          <a:xfrm>
            <a:off x="7180739" y="3705261"/>
            <a:ext cx="2106783" cy="502061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/>
          <a:p>
            <a:pPr defTabSz="685595" eaLnBrk="0" hangingPunct="0">
              <a:lnSpc>
                <a:spcPts val="1125"/>
              </a:lnSpc>
            </a:pPr>
            <a:r>
              <a:rPr lang="ru-RU" sz="1100" dirty="0">
                <a:solidFill>
                  <a:prstClr val="black"/>
                </a:solidFill>
                <a:latin typeface="Century Gothic" pitchFamily="34" charset="0"/>
                <a:ea typeface="Calibri" pitchFamily="34" charset="0"/>
                <a:cs typeface="Times New Roman" pitchFamily="18" charset="0"/>
              </a:rPr>
              <a:t>Профессиональные образовательные организации</a:t>
            </a:r>
            <a:endParaRPr lang="ru-RU" sz="1100" dirty="0">
              <a:solidFill>
                <a:prstClr val="black"/>
              </a:solidFill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141" name="矩形 443"/>
          <p:cNvSpPr/>
          <p:nvPr/>
        </p:nvSpPr>
        <p:spPr>
          <a:xfrm>
            <a:off x="6554663" y="4377847"/>
            <a:ext cx="2430316" cy="540000"/>
          </a:xfrm>
          <a:prstGeom prst="rect">
            <a:avLst/>
          </a:prstGeom>
          <a:solidFill>
            <a:srgbClr val="E6E6E6"/>
          </a:solidFill>
          <a:ln w="15875" cap="flat" cmpd="sng" algn="ctr">
            <a:gradFill flip="none"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innerShdw blurRad="114300">
              <a:prstClr val="black"/>
            </a:innerShdw>
          </a:effectLst>
        </p:spPr>
        <p:txBody>
          <a:bodyPr lIns="68561" tIns="34280" rIns="68561" bIns="34280" rtlCol="0" anchor="ctr"/>
          <a:lstStyle/>
          <a:p>
            <a:pPr algn="ctr" defTabSz="68559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42" name="文本框 129"/>
          <p:cNvSpPr txBox="1"/>
          <p:nvPr/>
        </p:nvSpPr>
        <p:spPr>
          <a:xfrm>
            <a:off x="7180739" y="4456847"/>
            <a:ext cx="2106783" cy="328929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/>
          <a:p>
            <a:pPr algn="just" defTabSz="68559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altLang="zh-CN" sz="1100" dirty="0">
                <a:solidFill>
                  <a:prstClr val="black"/>
                </a:solidFill>
                <a:latin typeface="Century Gothic" pitchFamily="34" charset="0"/>
                <a:ea typeface="Calibri" pitchFamily="34" charset="0"/>
                <a:cs typeface="Times New Roman" pitchFamily="18" charset="0"/>
              </a:rPr>
              <a:t>другие организации</a:t>
            </a:r>
            <a:endParaRPr lang="zh-CN" altLang="en-US" sz="1100" dirty="0">
              <a:solidFill>
                <a:prstClr val="black"/>
              </a:solidFill>
              <a:latin typeface="Century Gothic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43" name="文本框 70"/>
          <p:cNvSpPr txBox="1"/>
          <p:nvPr/>
        </p:nvSpPr>
        <p:spPr>
          <a:xfrm>
            <a:off x="6662036" y="3738257"/>
            <a:ext cx="459838" cy="443191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/>
          <a:p>
            <a:pPr defTabSz="68559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altLang="zh-CN" sz="2000" b="1" dirty="0">
                <a:solidFill>
                  <a:srgbClr val="4472C4"/>
                </a:solidFill>
                <a:latin typeface="Century Gothic" pitchFamily="34" charset="0"/>
                <a:ea typeface="微软雅黑" panose="020B0503020204020204" pitchFamily="34" charset="-122"/>
              </a:rPr>
              <a:t>22</a:t>
            </a:r>
            <a:endParaRPr lang="zh-CN" altLang="en-US" sz="2000" b="1" dirty="0">
              <a:solidFill>
                <a:srgbClr val="4472C4"/>
              </a:solidFill>
              <a:latin typeface="Century Gothic" pitchFamily="34" charset="0"/>
              <a:ea typeface="微软雅黑" panose="020B0503020204020204" pitchFamily="34" charset="-122"/>
            </a:endParaRPr>
          </a:p>
        </p:txBody>
      </p:sp>
      <p:sp>
        <p:nvSpPr>
          <p:cNvPr id="144" name="文本框 87"/>
          <p:cNvSpPr txBox="1"/>
          <p:nvPr/>
        </p:nvSpPr>
        <p:spPr>
          <a:xfrm>
            <a:off x="3822005" y="4454418"/>
            <a:ext cx="459838" cy="443191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/>
          <a:p>
            <a:pPr defTabSz="68559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altLang="zh-CN" sz="2000" b="1" dirty="0">
                <a:solidFill>
                  <a:srgbClr val="4472C4"/>
                </a:solidFill>
                <a:latin typeface="Century Gothic" pitchFamily="34" charset="0"/>
                <a:ea typeface="微软雅黑" panose="020B0503020204020204" pitchFamily="34" charset="-122"/>
              </a:rPr>
              <a:t>7</a:t>
            </a:r>
            <a:endParaRPr lang="zh-CN" altLang="en-US" sz="2000" b="1" dirty="0">
              <a:solidFill>
                <a:srgbClr val="4472C4"/>
              </a:solidFill>
              <a:latin typeface="Century Gothic" pitchFamily="34" charset="0"/>
              <a:ea typeface="微软雅黑" panose="020B0503020204020204" pitchFamily="34" charset="-122"/>
            </a:endParaRPr>
          </a:p>
        </p:txBody>
      </p:sp>
      <p:sp>
        <p:nvSpPr>
          <p:cNvPr id="145" name="文本框 91"/>
          <p:cNvSpPr txBox="1"/>
          <p:nvPr/>
        </p:nvSpPr>
        <p:spPr>
          <a:xfrm>
            <a:off x="3822012" y="3750275"/>
            <a:ext cx="749993" cy="443191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/>
          <a:p>
            <a:pPr defTabSz="68559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altLang="zh-CN" sz="2000" b="1" dirty="0">
                <a:solidFill>
                  <a:srgbClr val="4472C4"/>
                </a:solidFill>
                <a:latin typeface="Century Gothic" pitchFamily="34" charset="0"/>
                <a:ea typeface="微软雅黑" panose="020B0503020204020204" pitchFamily="34" charset="-122"/>
              </a:rPr>
              <a:t>1636</a:t>
            </a:r>
            <a:endParaRPr lang="zh-CN" altLang="en-US" sz="2000" b="1" dirty="0">
              <a:solidFill>
                <a:srgbClr val="4472C4"/>
              </a:solidFill>
              <a:latin typeface="Century Gothic" pitchFamily="34" charset="0"/>
              <a:ea typeface="微软雅黑" panose="020B0503020204020204" pitchFamily="34" charset="-122"/>
            </a:endParaRPr>
          </a:p>
        </p:txBody>
      </p:sp>
      <p:sp>
        <p:nvSpPr>
          <p:cNvPr id="146" name="文本框 102"/>
          <p:cNvSpPr txBox="1"/>
          <p:nvPr/>
        </p:nvSpPr>
        <p:spPr>
          <a:xfrm>
            <a:off x="6662036" y="4447511"/>
            <a:ext cx="459838" cy="443191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/>
          <a:p>
            <a:pPr defTabSz="68559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altLang="zh-CN" sz="2000" b="1" dirty="0">
                <a:solidFill>
                  <a:srgbClr val="4472C4"/>
                </a:solidFill>
                <a:latin typeface="Century Gothic" pitchFamily="34" charset="0"/>
                <a:ea typeface="微软雅黑" panose="020B0503020204020204" pitchFamily="34" charset="-122"/>
              </a:rPr>
              <a:t>67</a:t>
            </a:r>
            <a:endParaRPr lang="zh-CN" altLang="en-US" sz="2000" b="1" dirty="0">
              <a:solidFill>
                <a:srgbClr val="4472C4"/>
              </a:solidFill>
              <a:latin typeface="Century Gothic" pitchFamily="34" charset="0"/>
              <a:ea typeface="微软雅黑" panose="020B0503020204020204" pitchFamily="34" charset="-122"/>
            </a:endParaRPr>
          </a:p>
        </p:txBody>
      </p:sp>
      <p:sp>
        <p:nvSpPr>
          <p:cNvPr id="106" name="Oval 5"/>
          <p:cNvSpPr/>
          <p:nvPr/>
        </p:nvSpPr>
        <p:spPr>
          <a:xfrm>
            <a:off x="4263157" y="1538962"/>
            <a:ext cx="1809236" cy="1809000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1" tIns="34280" rIns="68561" bIns="34280" rtlCol="0" anchor="ctr"/>
          <a:lstStyle/>
          <a:p>
            <a:pPr algn="ctr" defTabSz="685595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4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 flipH="1">
            <a:off x="4641476" y="2523891"/>
            <a:ext cx="1230291" cy="380866"/>
          </a:xfrm>
          <a:prstGeom prst="rect">
            <a:avLst/>
          </a:prstGeom>
          <a:noFill/>
        </p:spPr>
        <p:txBody>
          <a:bodyPr wrap="none" lIns="68561" tIns="34280" rIns="68561" bIns="34280" rtlCol="0">
            <a:spAutoFit/>
          </a:bodyPr>
          <a:lstStyle/>
          <a:p>
            <a:pPr algn="ctr" defTabSz="68559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zh-CN" sz="2000" dirty="0">
                <a:solidFill>
                  <a:srgbClr val="FFFFFF"/>
                </a:solidFill>
                <a:latin typeface="Arial Narrow" pitchFamily="34" charset="0"/>
                <a:cs typeface="Arial" panose="020B0604020202020204" pitchFamily="34" charset="0"/>
              </a:rPr>
              <a:t>первичные</a:t>
            </a:r>
            <a:endParaRPr lang="en-GB" sz="2000" dirty="0">
              <a:solidFill>
                <a:srgbClr val="FFFFFF"/>
              </a:solidFill>
              <a:latin typeface="Arial Narrow" pitchFamily="34" charset="0"/>
              <a:cs typeface="Arial" panose="020B0604020202020204" pitchFamily="34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4464831" y="1921296"/>
            <a:ext cx="1316878" cy="704039"/>
          </a:xfrm>
          <a:prstGeom prst="rect">
            <a:avLst/>
          </a:prstGeom>
          <a:noFill/>
        </p:spPr>
        <p:txBody>
          <a:bodyPr wrap="none" lIns="68561" tIns="34280" rIns="68561" bIns="34280" rtlCol="0">
            <a:spAutoFit/>
          </a:bodyPr>
          <a:lstStyle/>
          <a:p>
            <a:pPr algn="ctr" defTabSz="68559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100" b="1" dirty="0">
                <a:solidFill>
                  <a:srgbClr val="FCFC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1732</a:t>
            </a:r>
            <a:endParaRPr lang="en-GB" sz="4100" b="1" dirty="0">
              <a:solidFill>
                <a:srgbClr val="FCFCF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原创设计师QQ598969553             _15"/>
          <p:cNvSpPr>
            <a:spLocks noEditPoints="1"/>
          </p:cNvSpPr>
          <p:nvPr/>
        </p:nvSpPr>
        <p:spPr bwMode="auto">
          <a:xfrm>
            <a:off x="8269397" y="126189"/>
            <a:ext cx="750197" cy="430193"/>
          </a:xfrm>
          <a:custGeom>
            <a:avLst/>
            <a:gdLst>
              <a:gd name="T0" fmla="*/ 54 w 726"/>
              <a:gd name="T1" fmla="*/ 534 h 700"/>
              <a:gd name="T2" fmla="*/ 80 w 726"/>
              <a:gd name="T3" fmla="*/ 221 h 700"/>
              <a:gd name="T4" fmla="*/ 117 w 726"/>
              <a:gd name="T5" fmla="*/ 214 h 700"/>
              <a:gd name="T6" fmla="*/ 128 w 726"/>
              <a:gd name="T7" fmla="*/ 229 h 700"/>
              <a:gd name="T8" fmla="*/ 128 w 726"/>
              <a:gd name="T9" fmla="*/ 229 h 700"/>
              <a:gd name="T10" fmla="*/ 131 w 726"/>
              <a:gd name="T11" fmla="*/ 243 h 700"/>
              <a:gd name="T12" fmla="*/ 155 w 726"/>
              <a:gd name="T13" fmla="*/ 187 h 700"/>
              <a:gd name="T14" fmla="*/ 288 w 726"/>
              <a:gd name="T15" fmla="*/ 68 h 700"/>
              <a:gd name="T16" fmla="*/ 323 w 726"/>
              <a:gd name="T17" fmla="*/ 83 h 700"/>
              <a:gd name="T18" fmla="*/ 322 w 726"/>
              <a:gd name="T19" fmla="*/ 104 h 700"/>
              <a:gd name="T20" fmla="*/ 309 w 726"/>
              <a:gd name="T21" fmla="*/ 140 h 700"/>
              <a:gd name="T22" fmla="*/ 449 w 726"/>
              <a:gd name="T23" fmla="*/ 54 h 700"/>
              <a:gd name="T24" fmla="*/ 721 w 726"/>
              <a:gd name="T25" fmla="*/ 146 h 700"/>
              <a:gd name="T26" fmla="*/ 706 w 726"/>
              <a:gd name="T27" fmla="*/ 181 h 700"/>
              <a:gd name="T28" fmla="*/ 703 w 726"/>
              <a:gd name="T29" fmla="*/ 181 h 700"/>
              <a:gd name="T30" fmla="*/ 548 w 726"/>
              <a:gd name="T31" fmla="*/ 319 h 700"/>
              <a:gd name="T32" fmla="*/ 315 w 726"/>
              <a:gd name="T33" fmla="*/ 466 h 700"/>
              <a:gd name="T34" fmla="*/ 355 w 726"/>
              <a:gd name="T35" fmla="*/ 481 h 700"/>
              <a:gd name="T36" fmla="*/ 373 w 726"/>
              <a:gd name="T37" fmla="*/ 514 h 700"/>
              <a:gd name="T38" fmla="*/ 359 w 726"/>
              <a:gd name="T39" fmla="*/ 530 h 700"/>
              <a:gd name="T40" fmla="*/ 97 w 726"/>
              <a:gd name="T41" fmla="*/ 566 h 700"/>
              <a:gd name="T42" fmla="*/ 81 w 726"/>
              <a:gd name="T43" fmla="*/ 666 h 700"/>
              <a:gd name="T44" fmla="*/ 81 w 726"/>
              <a:gd name="T45" fmla="*/ 666 h 700"/>
              <a:gd name="T46" fmla="*/ 155 w 726"/>
              <a:gd name="T47" fmla="*/ 666 h 700"/>
              <a:gd name="T48" fmla="*/ 171 w 726"/>
              <a:gd name="T49" fmla="*/ 682 h 700"/>
              <a:gd name="T50" fmla="*/ 155 w 726"/>
              <a:gd name="T51" fmla="*/ 698 h 700"/>
              <a:gd name="T52" fmla="*/ 75 w 726"/>
              <a:gd name="T53" fmla="*/ 698 h 700"/>
              <a:gd name="T54" fmla="*/ 60 w 726"/>
              <a:gd name="T55" fmla="*/ 698 h 700"/>
              <a:gd name="T56" fmla="*/ 57 w 726"/>
              <a:gd name="T57" fmla="*/ 698 h 700"/>
              <a:gd name="T58" fmla="*/ 29 w 726"/>
              <a:gd name="T59" fmla="*/ 677 h 700"/>
              <a:gd name="T60" fmla="*/ 54 w 726"/>
              <a:gd name="T61" fmla="*/ 534 h 700"/>
              <a:gd name="T62" fmla="*/ 251 w 726"/>
              <a:gd name="T63" fmla="*/ 698 h 700"/>
              <a:gd name="T64" fmla="*/ 251 w 726"/>
              <a:gd name="T65" fmla="*/ 698 h 700"/>
              <a:gd name="T66" fmla="*/ 530 w 726"/>
              <a:gd name="T67" fmla="*/ 698 h 700"/>
              <a:gd name="T68" fmla="*/ 546 w 726"/>
              <a:gd name="T69" fmla="*/ 682 h 700"/>
              <a:gd name="T70" fmla="*/ 530 w 726"/>
              <a:gd name="T71" fmla="*/ 666 h 700"/>
              <a:gd name="T72" fmla="*/ 251 w 726"/>
              <a:gd name="T73" fmla="*/ 666 h 700"/>
              <a:gd name="T74" fmla="*/ 235 w 726"/>
              <a:gd name="T75" fmla="*/ 682 h 700"/>
              <a:gd name="T76" fmla="*/ 251 w 726"/>
              <a:gd name="T77" fmla="*/ 698 h 700"/>
              <a:gd name="T78" fmla="*/ 100 w 726"/>
              <a:gd name="T79" fmla="*/ 505 h 700"/>
              <a:gd name="T80" fmla="*/ 100 w 726"/>
              <a:gd name="T81" fmla="*/ 505 h 700"/>
              <a:gd name="T82" fmla="*/ 279 w 726"/>
              <a:gd name="T83" fmla="*/ 506 h 700"/>
              <a:gd name="T84" fmla="*/ 237 w 726"/>
              <a:gd name="T85" fmla="*/ 463 h 700"/>
              <a:gd name="T86" fmla="*/ 260 w 726"/>
              <a:gd name="T87" fmla="*/ 408 h 700"/>
              <a:gd name="T88" fmla="*/ 501 w 726"/>
              <a:gd name="T89" fmla="*/ 293 h 700"/>
              <a:gd name="T90" fmla="*/ 659 w 726"/>
              <a:gd name="T91" fmla="*/ 139 h 700"/>
              <a:gd name="T92" fmla="*/ 286 w 726"/>
              <a:gd name="T93" fmla="*/ 253 h 700"/>
              <a:gd name="T94" fmla="*/ 261 w 726"/>
              <a:gd name="T95" fmla="*/ 271 h 700"/>
              <a:gd name="T96" fmla="*/ 234 w 726"/>
              <a:gd name="T97" fmla="*/ 245 h 700"/>
              <a:gd name="T98" fmla="*/ 248 w 726"/>
              <a:gd name="T99" fmla="*/ 155 h 700"/>
              <a:gd name="T100" fmla="*/ 202 w 726"/>
              <a:gd name="T101" fmla="*/ 214 h 700"/>
              <a:gd name="T102" fmla="*/ 181 w 726"/>
              <a:gd name="T103" fmla="*/ 337 h 700"/>
              <a:gd name="T104" fmla="*/ 169 w 726"/>
              <a:gd name="T105" fmla="*/ 367 h 700"/>
              <a:gd name="T106" fmla="*/ 133 w 726"/>
              <a:gd name="T107" fmla="*/ 359 h 700"/>
              <a:gd name="T108" fmla="*/ 97 w 726"/>
              <a:gd name="T109" fmla="*/ 304 h 700"/>
              <a:gd name="T110" fmla="*/ 100 w 726"/>
              <a:gd name="T111" fmla="*/ 505 h 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26" h="700">
                <a:moveTo>
                  <a:pt x="54" y="534"/>
                </a:moveTo>
                <a:cubicBezTo>
                  <a:pt x="0" y="442"/>
                  <a:pt x="22" y="306"/>
                  <a:pt x="80" y="221"/>
                </a:cubicBezTo>
                <a:cubicBezTo>
                  <a:pt x="88" y="209"/>
                  <a:pt x="104" y="205"/>
                  <a:pt x="117" y="214"/>
                </a:cubicBezTo>
                <a:cubicBezTo>
                  <a:pt x="122" y="218"/>
                  <a:pt x="126" y="223"/>
                  <a:pt x="128" y="229"/>
                </a:cubicBezTo>
                <a:cubicBezTo>
                  <a:pt x="128" y="229"/>
                  <a:pt x="128" y="229"/>
                  <a:pt x="128" y="229"/>
                </a:cubicBezTo>
                <a:cubicBezTo>
                  <a:pt x="129" y="235"/>
                  <a:pt x="130" y="239"/>
                  <a:pt x="131" y="243"/>
                </a:cubicBezTo>
                <a:cubicBezTo>
                  <a:pt x="137" y="224"/>
                  <a:pt x="145" y="205"/>
                  <a:pt x="155" y="187"/>
                </a:cubicBezTo>
                <a:cubicBezTo>
                  <a:pt x="186" y="133"/>
                  <a:pt x="235" y="89"/>
                  <a:pt x="288" y="68"/>
                </a:cubicBezTo>
                <a:cubicBezTo>
                  <a:pt x="302" y="63"/>
                  <a:pt x="318" y="70"/>
                  <a:pt x="323" y="83"/>
                </a:cubicBezTo>
                <a:cubicBezTo>
                  <a:pt x="326" y="90"/>
                  <a:pt x="325" y="98"/>
                  <a:pt x="322" y="104"/>
                </a:cubicBezTo>
                <a:cubicBezTo>
                  <a:pt x="317" y="116"/>
                  <a:pt x="313" y="128"/>
                  <a:pt x="309" y="140"/>
                </a:cubicBezTo>
                <a:cubicBezTo>
                  <a:pt x="348" y="104"/>
                  <a:pt x="398" y="73"/>
                  <a:pt x="449" y="54"/>
                </a:cubicBezTo>
                <a:cubicBezTo>
                  <a:pt x="555" y="14"/>
                  <a:pt x="675" y="26"/>
                  <a:pt x="721" y="146"/>
                </a:cubicBezTo>
                <a:cubicBezTo>
                  <a:pt x="726" y="160"/>
                  <a:pt x="719" y="175"/>
                  <a:pt x="706" y="181"/>
                </a:cubicBezTo>
                <a:cubicBezTo>
                  <a:pt x="703" y="181"/>
                  <a:pt x="703" y="181"/>
                  <a:pt x="703" y="181"/>
                </a:cubicBezTo>
                <a:cubicBezTo>
                  <a:pt x="613" y="205"/>
                  <a:pt x="579" y="264"/>
                  <a:pt x="548" y="319"/>
                </a:cubicBezTo>
                <a:cubicBezTo>
                  <a:pt x="504" y="396"/>
                  <a:pt x="463" y="469"/>
                  <a:pt x="315" y="466"/>
                </a:cubicBezTo>
                <a:cubicBezTo>
                  <a:pt x="325" y="471"/>
                  <a:pt x="338" y="476"/>
                  <a:pt x="355" y="481"/>
                </a:cubicBezTo>
                <a:cubicBezTo>
                  <a:pt x="369" y="485"/>
                  <a:pt x="377" y="500"/>
                  <a:pt x="373" y="514"/>
                </a:cubicBezTo>
                <a:cubicBezTo>
                  <a:pt x="370" y="521"/>
                  <a:pt x="365" y="527"/>
                  <a:pt x="359" y="530"/>
                </a:cubicBezTo>
                <a:cubicBezTo>
                  <a:pt x="291" y="569"/>
                  <a:pt x="173" y="596"/>
                  <a:pt x="97" y="566"/>
                </a:cubicBezTo>
                <a:cubicBezTo>
                  <a:pt x="86" y="581"/>
                  <a:pt x="70" y="614"/>
                  <a:pt x="81" y="666"/>
                </a:cubicBezTo>
                <a:cubicBezTo>
                  <a:pt x="81" y="666"/>
                  <a:pt x="81" y="666"/>
                  <a:pt x="81" y="666"/>
                </a:cubicBezTo>
                <a:cubicBezTo>
                  <a:pt x="155" y="666"/>
                  <a:pt x="155" y="666"/>
                  <a:pt x="155" y="666"/>
                </a:cubicBezTo>
                <a:cubicBezTo>
                  <a:pt x="164" y="666"/>
                  <a:pt x="171" y="673"/>
                  <a:pt x="171" y="682"/>
                </a:cubicBezTo>
                <a:cubicBezTo>
                  <a:pt x="171" y="691"/>
                  <a:pt x="164" y="698"/>
                  <a:pt x="155" y="698"/>
                </a:cubicBezTo>
                <a:cubicBezTo>
                  <a:pt x="75" y="698"/>
                  <a:pt x="75" y="698"/>
                  <a:pt x="75" y="698"/>
                </a:cubicBezTo>
                <a:cubicBezTo>
                  <a:pt x="60" y="698"/>
                  <a:pt x="60" y="698"/>
                  <a:pt x="60" y="698"/>
                </a:cubicBezTo>
                <a:cubicBezTo>
                  <a:pt x="57" y="698"/>
                  <a:pt x="57" y="698"/>
                  <a:pt x="57" y="698"/>
                </a:cubicBezTo>
                <a:cubicBezTo>
                  <a:pt x="44" y="700"/>
                  <a:pt x="31" y="691"/>
                  <a:pt x="29" y="677"/>
                </a:cubicBezTo>
                <a:cubicBezTo>
                  <a:pt x="14" y="607"/>
                  <a:pt x="37" y="558"/>
                  <a:pt x="54" y="534"/>
                </a:cubicBezTo>
                <a:close/>
                <a:moveTo>
                  <a:pt x="251" y="698"/>
                </a:moveTo>
                <a:cubicBezTo>
                  <a:pt x="251" y="698"/>
                  <a:pt x="251" y="698"/>
                  <a:pt x="251" y="698"/>
                </a:cubicBezTo>
                <a:cubicBezTo>
                  <a:pt x="530" y="698"/>
                  <a:pt x="530" y="698"/>
                  <a:pt x="530" y="698"/>
                </a:cubicBezTo>
                <a:cubicBezTo>
                  <a:pt x="539" y="698"/>
                  <a:pt x="546" y="691"/>
                  <a:pt x="546" y="682"/>
                </a:cubicBezTo>
                <a:cubicBezTo>
                  <a:pt x="546" y="673"/>
                  <a:pt x="539" y="666"/>
                  <a:pt x="530" y="666"/>
                </a:cubicBezTo>
                <a:cubicBezTo>
                  <a:pt x="251" y="666"/>
                  <a:pt x="251" y="666"/>
                  <a:pt x="251" y="666"/>
                </a:cubicBezTo>
                <a:cubicBezTo>
                  <a:pt x="242" y="666"/>
                  <a:pt x="235" y="673"/>
                  <a:pt x="235" y="682"/>
                </a:cubicBezTo>
                <a:cubicBezTo>
                  <a:pt x="235" y="691"/>
                  <a:pt x="242" y="698"/>
                  <a:pt x="251" y="698"/>
                </a:cubicBezTo>
                <a:close/>
                <a:moveTo>
                  <a:pt x="100" y="505"/>
                </a:moveTo>
                <a:cubicBezTo>
                  <a:pt x="100" y="505"/>
                  <a:pt x="100" y="505"/>
                  <a:pt x="100" y="505"/>
                </a:cubicBezTo>
                <a:cubicBezTo>
                  <a:pt x="134" y="543"/>
                  <a:pt x="237" y="518"/>
                  <a:pt x="279" y="506"/>
                </a:cubicBezTo>
                <a:cubicBezTo>
                  <a:pt x="256" y="491"/>
                  <a:pt x="243" y="476"/>
                  <a:pt x="237" y="463"/>
                </a:cubicBezTo>
                <a:cubicBezTo>
                  <a:pt x="227" y="444"/>
                  <a:pt x="222" y="404"/>
                  <a:pt x="260" y="408"/>
                </a:cubicBezTo>
                <a:cubicBezTo>
                  <a:pt x="423" y="430"/>
                  <a:pt x="461" y="364"/>
                  <a:pt x="501" y="293"/>
                </a:cubicBezTo>
                <a:cubicBezTo>
                  <a:pt x="535" y="234"/>
                  <a:pt x="570" y="172"/>
                  <a:pt x="659" y="139"/>
                </a:cubicBezTo>
                <a:cubicBezTo>
                  <a:pt x="574" y="0"/>
                  <a:pt x="329" y="157"/>
                  <a:pt x="286" y="253"/>
                </a:cubicBezTo>
                <a:cubicBezTo>
                  <a:pt x="283" y="264"/>
                  <a:pt x="273" y="271"/>
                  <a:pt x="261" y="271"/>
                </a:cubicBezTo>
                <a:cubicBezTo>
                  <a:pt x="246" y="271"/>
                  <a:pt x="234" y="259"/>
                  <a:pt x="234" y="245"/>
                </a:cubicBezTo>
                <a:cubicBezTo>
                  <a:pt x="234" y="245"/>
                  <a:pt x="236" y="206"/>
                  <a:pt x="248" y="155"/>
                </a:cubicBezTo>
                <a:cubicBezTo>
                  <a:pt x="230" y="172"/>
                  <a:pt x="214" y="192"/>
                  <a:pt x="202" y="214"/>
                </a:cubicBezTo>
                <a:cubicBezTo>
                  <a:pt x="179" y="252"/>
                  <a:pt x="169" y="297"/>
                  <a:pt x="181" y="337"/>
                </a:cubicBezTo>
                <a:cubicBezTo>
                  <a:pt x="184" y="348"/>
                  <a:pt x="179" y="360"/>
                  <a:pt x="169" y="367"/>
                </a:cubicBezTo>
                <a:cubicBezTo>
                  <a:pt x="157" y="375"/>
                  <a:pt x="141" y="371"/>
                  <a:pt x="133" y="359"/>
                </a:cubicBezTo>
                <a:cubicBezTo>
                  <a:pt x="121" y="341"/>
                  <a:pt x="107" y="323"/>
                  <a:pt x="97" y="304"/>
                </a:cubicBezTo>
                <a:cubicBezTo>
                  <a:pt x="74" y="365"/>
                  <a:pt x="66" y="447"/>
                  <a:pt x="100" y="505"/>
                </a:cubicBezTo>
                <a:close/>
              </a:path>
            </a:pathLst>
          </a:custGeom>
          <a:solidFill>
            <a:srgbClr val="799AD5"/>
          </a:solidFill>
          <a:ln>
            <a:noFill/>
          </a:ln>
        </p:spPr>
        <p:txBody>
          <a:bodyPr vert="horz" wrap="square" lIns="68561" tIns="34280" rIns="68561" bIns="34280" numCol="1" anchor="t" anchorCtr="0" compatLnSpc="1"/>
          <a:lstStyle/>
          <a:p>
            <a:pPr defTabSz="68559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kern="0">
              <a:solidFill>
                <a:sysClr val="windowText" lastClr="000000"/>
              </a:solidFill>
              <a:latin typeface="Calibri"/>
            </a:endParaRPr>
          </a:p>
        </p:txBody>
      </p:sp>
      <p:pic>
        <p:nvPicPr>
          <p:cNvPr id="111" name="Рисунок 110">
            <a:extLst>
              <a:ext uri="{FF2B5EF4-FFF2-40B4-BE49-F238E27FC236}">
                <a16:creationId xmlns="" xmlns:a16="http://schemas.microsoft.com/office/drawing/2014/main" id="{B4E3562E-5A72-4693-A41C-15295682B0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86" y="12402"/>
            <a:ext cx="563196" cy="100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6274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" name="Диаграмма 80"/>
          <p:cNvGraphicFramePr/>
          <p:nvPr>
            <p:extLst>
              <p:ext uri="{D42A27DB-BD31-4B8C-83A1-F6EECF244321}">
                <p14:modId xmlns:p14="http://schemas.microsoft.com/office/powerpoint/2010/main" val="267405692"/>
              </p:ext>
            </p:extLst>
          </p:nvPr>
        </p:nvGraphicFramePr>
        <p:xfrm>
          <a:off x="1630747" y="645433"/>
          <a:ext cx="5882506" cy="46155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4369477" y="3098244"/>
            <a:ext cx="202704" cy="202678"/>
            <a:chOff x="2109" y="3612"/>
            <a:chExt cx="227" cy="227"/>
          </a:xfrm>
        </p:grpSpPr>
        <p:sp>
          <p:nvSpPr>
            <p:cNvPr id="51217" name="Oval 17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862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685595" fontAlgn="auto">
                <a:spcBef>
                  <a:spcPts val="0"/>
                </a:spcBef>
                <a:spcAft>
                  <a:spcPts val="0"/>
                </a:spcAft>
              </a:pPr>
              <a:endParaRPr lang="ru-RU" sz="10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1218" name="Oval 18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6471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685595" fontAlgn="auto">
                <a:spcBef>
                  <a:spcPts val="0"/>
                </a:spcBef>
                <a:spcAft>
                  <a:spcPts val="0"/>
                </a:spcAft>
              </a:pPr>
              <a:endParaRPr lang="ru-RU" sz="100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sp>
        <p:nvSpPr>
          <p:cNvPr id="51238" name="Text Box 38"/>
          <p:cNvSpPr txBox="1">
            <a:spLocks noChangeArrowheads="1"/>
          </p:cNvSpPr>
          <p:nvPr/>
        </p:nvSpPr>
        <p:spPr bwMode="auto">
          <a:xfrm>
            <a:off x="5017733" y="607972"/>
            <a:ext cx="2849420" cy="43858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68567" tIns="34283" rIns="68567" bIns="34283">
            <a:spAutoFit/>
          </a:bodyPr>
          <a:lstStyle/>
          <a:p>
            <a:pPr defTabSz="685595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prstClr val="black"/>
                </a:solidFill>
              </a:rPr>
              <a:t>Повышение профессионального</a:t>
            </a:r>
          </a:p>
          <a:p>
            <a:pPr defTabSz="685595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prstClr val="black"/>
                </a:solidFill>
              </a:rPr>
              <a:t>мастерства и уровня правовой культуры</a:t>
            </a:r>
          </a:p>
        </p:txBody>
      </p:sp>
      <p:sp>
        <p:nvSpPr>
          <p:cNvPr id="51239" name="Text Box 39"/>
          <p:cNvSpPr txBox="1">
            <a:spLocks noChangeArrowheads="1"/>
          </p:cNvSpPr>
          <p:nvPr/>
        </p:nvSpPr>
        <p:spPr bwMode="auto">
          <a:xfrm>
            <a:off x="226283" y="2272583"/>
            <a:ext cx="1491355" cy="62316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68567" tIns="34283" rIns="68567" bIns="34283">
            <a:spAutoFit/>
          </a:bodyPr>
          <a:lstStyle/>
          <a:p>
            <a:pPr defTabSz="685595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prstClr val="black"/>
                </a:solidFill>
              </a:rPr>
              <a:t>Материальная помощь</a:t>
            </a:r>
          </a:p>
          <a:p>
            <a:pPr defTabSz="685595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prstClr val="black"/>
                </a:solidFill>
              </a:rPr>
              <a:t>и поддержка </a:t>
            </a:r>
            <a:endParaRPr lang="en-US" sz="1200" b="1" dirty="0">
              <a:solidFill>
                <a:prstClr val="black"/>
              </a:solidFill>
            </a:endParaRPr>
          </a:p>
        </p:txBody>
      </p:sp>
      <p:sp>
        <p:nvSpPr>
          <p:cNvPr id="51240" name="Text Box 40"/>
          <p:cNvSpPr txBox="1">
            <a:spLocks noChangeArrowheads="1"/>
          </p:cNvSpPr>
          <p:nvPr/>
        </p:nvSpPr>
        <p:spPr bwMode="auto">
          <a:xfrm>
            <a:off x="6804851" y="1298974"/>
            <a:ext cx="1315788" cy="43858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68567" tIns="34283" rIns="68567" bIns="34283">
            <a:spAutoFit/>
          </a:bodyPr>
          <a:lstStyle/>
          <a:p>
            <a:pPr algn="ctr" defTabSz="685595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prstClr val="black"/>
                </a:solidFill>
              </a:rPr>
              <a:t>Спорт и оздоровление</a:t>
            </a:r>
            <a:endParaRPr lang="en-US" sz="1200" b="1" dirty="0">
              <a:solidFill>
                <a:prstClr val="black"/>
              </a:solidFill>
            </a:endParaRPr>
          </a:p>
        </p:txBody>
      </p:sp>
      <p:sp>
        <p:nvSpPr>
          <p:cNvPr id="51241" name="Text Box 41"/>
          <p:cNvSpPr txBox="1">
            <a:spLocks noChangeArrowheads="1"/>
          </p:cNvSpPr>
          <p:nvPr/>
        </p:nvSpPr>
        <p:spPr bwMode="auto">
          <a:xfrm>
            <a:off x="3073666" y="4424945"/>
            <a:ext cx="2411358" cy="57708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68567" tIns="34283" rIns="68567" bIns="34283">
            <a:spAutoFit/>
          </a:bodyPr>
          <a:lstStyle/>
          <a:p>
            <a:pPr defTabSz="685595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prstClr val="black"/>
                </a:solidFill>
              </a:rPr>
              <a:t>Профессиональная и социальная </a:t>
            </a:r>
          </a:p>
          <a:p>
            <a:pPr defTabSz="685595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prstClr val="black"/>
                </a:solidFill>
              </a:rPr>
              <a:t>адаптация молодых педагогов</a:t>
            </a:r>
            <a:endParaRPr lang="en-US" sz="1200" b="1" dirty="0">
              <a:solidFill>
                <a:prstClr val="black"/>
              </a:solidFill>
            </a:endParaRPr>
          </a:p>
          <a:p>
            <a:pPr defTabSz="685595" eaLnBrk="0" fontAlgn="auto" hangingPunct="0">
              <a:spcBef>
                <a:spcPts val="0"/>
              </a:spcBef>
              <a:spcAft>
                <a:spcPts val="0"/>
              </a:spcAft>
            </a:pPr>
            <a:endParaRPr lang="en-US" sz="900" b="1" dirty="0">
              <a:solidFill>
                <a:prstClr val="black"/>
              </a:solidFill>
            </a:endParaRPr>
          </a:p>
        </p:txBody>
      </p:sp>
      <p:sp>
        <p:nvSpPr>
          <p:cNvPr id="51242" name="Text Box 42"/>
          <p:cNvSpPr txBox="1">
            <a:spLocks noChangeArrowheads="1"/>
          </p:cNvSpPr>
          <p:nvPr/>
        </p:nvSpPr>
        <p:spPr bwMode="auto">
          <a:xfrm>
            <a:off x="529046" y="3904621"/>
            <a:ext cx="1738876" cy="43858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68567" tIns="34283" rIns="68567" bIns="34283">
            <a:spAutoFit/>
          </a:bodyPr>
          <a:lstStyle/>
          <a:p>
            <a:pPr defTabSz="685595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prstClr val="black"/>
                </a:solidFill>
              </a:rPr>
              <a:t>Поддержка творческих </a:t>
            </a:r>
          </a:p>
          <a:p>
            <a:pPr defTabSz="685595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prstClr val="black"/>
                </a:solidFill>
              </a:rPr>
              <a:t>Инициатив </a:t>
            </a:r>
            <a:endParaRPr lang="en-US" sz="1200" b="1" dirty="0">
              <a:solidFill>
                <a:prstClr val="black"/>
              </a:solidFill>
            </a:endParaRPr>
          </a:p>
        </p:txBody>
      </p:sp>
      <p:sp>
        <p:nvSpPr>
          <p:cNvPr id="51243" name="Text Box 43"/>
          <p:cNvSpPr txBox="1">
            <a:spLocks noChangeArrowheads="1"/>
          </p:cNvSpPr>
          <p:nvPr/>
        </p:nvSpPr>
        <p:spPr bwMode="auto">
          <a:xfrm>
            <a:off x="6498055" y="4031559"/>
            <a:ext cx="1602233" cy="62324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68567" tIns="34283" rIns="68567" bIns="34283">
            <a:spAutoFit/>
          </a:bodyPr>
          <a:lstStyle/>
          <a:p>
            <a:pPr algn="ctr" defTabSz="685595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prstClr val="black"/>
                </a:solidFill>
              </a:rPr>
              <a:t>Информационная </a:t>
            </a:r>
          </a:p>
          <a:p>
            <a:pPr algn="ctr" defTabSz="685595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prstClr val="black"/>
                </a:solidFill>
              </a:rPr>
              <a:t>работа и цифровизация</a:t>
            </a:r>
            <a:endParaRPr lang="en-US" sz="1200" b="1" dirty="0">
              <a:solidFill>
                <a:prstClr val="black"/>
              </a:solidFill>
            </a:endParaRPr>
          </a:p>
        </p:txBody>
      </p:sp>
      <p:grpSp>
        <p:nvGrpSpPr>
          <p:cNvPr id="4" name="Group 44"/>
          <p:cNvGrpSpPr>
            <a:grpSpLocks/>
          </p:cNvGrpSpPr>
          <p:nvPr/>
        </p:nvGrpSpPr>
        <p:grpSpPr bwMode="auto">
          <a:xfrm>
            <a:off x="3316361" y="2895750"/>
            <a:ext cx="202704" cy="202678"/>
            <a:chOff x="2109" y="3612"/>
            <a:chExt cx="227" cy="227"/>
          </a:xfrm>
        </p:grpSpPr>
        <p:sp>
          <p:nvSpPr>
            <p:cNvPr id="51245" name="Oval 45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862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685595" fontAlgn="auto">
                <a:spcBef>
                  <a:spcPts val="0"/>
                </a:spcBef>
                <a:spcAft>
                  <a:spcPts val="0"/>
                </a:spcAft>
              </a:pPr>
              <a:endParaRPr lang="ru-RU" sz="10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1246" name="Oval 46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6471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685595" fontAlgn="auto">
                <a:spcBef>
                  <a:spcPts val="0"/>
                </a:spcBef>
                <a:spcAft>
                  <a:spcPts val="0"/>
                </a:spcAft>
              </a:pPr>
              <a:endParaRPr lang="ru-RU" sz="100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5" name="Group 47"/>
          <p:cNvGrpSpPr>
            <a:grpSpLocks/>
          </p:cNvGrpSpPr>
          <p:nvPr/>
        </p:nvGrpSpPr>
        <p:grpSpPr bwMode="auto">
          <a:xfrm>
            <a:off x="2870812" y="2369259"/>
            <a:ext cx="202704" cy="202678"/>
            <a:chOff x="2109" y="3612"/>
            <a:chExt cx="227" cy="227"/>
          </a:xfrm>
        </p:grpSpPr>
        <p:sp>
          <p:nvSpPr>
            <p:cNvPr id="51248" name="Oval 48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862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685595" fontAlgn="auto">
                <a:spcBef>
                  <a:spcPts val="0"/>
                </a:spcBef>
                <a:spcAft>
                  <a:spcPts val="0"/>
                </a:spcAft>
              </a:pPr>
              <a:endParaRPr lang="ru-RU" sz="10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1249" name="Oval 49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6471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685595" fontAlgn="auto">
                <a:spcBef>
                  <a:spcPts val="0"/>
                </a:spcBef>
                <a:spcAft>
                  <a:spcPts val="0"/>
                </a:spcAft>
              </a:pPr>
              <a:endParaRPr lang="ru-RU" sz="100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7" name="Group 53"/>
          <p:cNvGrpSpPr>
            <a:grpSpLocks/>
          </p:cNvGrpSpPr>
          <p:nvPr/>
        </p:nvGrpSpPr>
        <p:grpSpPr bwMode="auto">
          <a:xfrm>
            <a:off x="5625118" y="1842768"/>
            <a:ext cx="202704" cy="202678"/>
            <a:chOff x="2109" y="3612"/>
            <a:chExt cx="227" cy="227"/>
          </a:xfrm>
        </p:grpSpPr>
        <p:sp>
          <p:nvSpPr>
            <p:cNvPr id="51254" name="Oval 54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862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685595" fontAlgn="auto">
                <a:spcBef>
                  <a:spcPts val="0"/>
                </a:spcBef>
                <a:spcAft>
                  <a:spcPts val="0"/>
                </a:spcAft>
              </a:pPr>
              <a:endParaRPr lang="ru-RU" sz="10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1255" name="Oval 55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6471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685595" fontAlgn="auto">
                <a:spcBef>
                  <a:spcPts val="0"/>
                </a:spcBef>
                <a:spcAft>
                  <a:spcPts val="0"/>
                </a:spcAft>
              </a:pPr>
              <a:endParaRPr lang="ru-RU" sz="100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8" name="Group 56"/>
          <p:cNvGrpSpPr>
            <a:grpSpLocks/>
          </p:cNvGrpSpPr>
          <p:nvPr/>
        </p:nvGrpSpPr>
        <p:grpSpPr bwMode="auto">
          <a:xfrm>
            <a:off x="5989658" y="2328759"/>
            <a:ext cx="202704" cy="202678"/>
            <a:chOff x="2109" y="3612"/>
            <a:chExt cx="227" cy="227"/>
          </a:xfrm>
        </p:grpSpPr>
        <p:sp>
          <p:nvSpPr>
            <p:cNvPr id="51257" name="Oval 57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862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685595" fontAlgn="auto">
                <a:spcBef>
                  <a:spcPts val="0"/>
                </a:spcBef>
                <a:spcAft>
                  <a:spcPts val="0"/>
                </a:spcAft>
              </a:pPr>
              <a:endParaRPr lang="ru-RU" sz="10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1258" name="Oval 58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6471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685595" fontAlgn="auto">
                <a:spcBef>
                  <a:spcPts val="0"/>
                </a:spcBef>
                <a:spcAft>
                  <a:spcPts val="0"/>
                </a:spcAft>
              </a:pPr>
              <a:endParaRPr lang="ru-RU" sz="100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sp>
        <p:nvSpPr>
          <p:cNvPr id="54" name="Text Box 41"/>
          <p:cNvSpPr txBox="1">
            <a:spLocks noChangeArrowheads="1"/>
          </p:cNvSpPr>
          <p:nvPr/>
        </p:nvSpPr>
        <p:spPr bwMode="auto">
          <a:xfrm>
            <a:off x="7425210" y="2491705"/>
            <a:ext cx="1019556" cy="43852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68567" tIns="34283" rIns="68567" bIns="34283">
            <a:spAutoFit/>
          </a:bodyPr>
          <a:lstStyle/>
          <a:p>
            <a:pPr defTabSz="685595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prstClr val="black"/>
                </a:solidFill>
              </a:rPr>
              <a:t>Охрана труда </a:t>
            </a:r>
            <a:endParaRPr lang="en-US" sz="1200" b="1" dirty="0">
              <a:solidFill>
                <a:prstClr val="black"/>
              </a:solidFill>
            </a:endParaRPr>
          </a:p>
        </p:txBody>
      </p:sp>
      <p:grpSp>
        <p:nvGrpSpPr>
          <p:cNvPr id="11" name="Group 56"/>
          <p:cNvGrpSpPr>
            <a:grpSpLocks/>
          </p:cNvGrpSpPr>
          <p:nvPr/>
        </p:nvGrpSpPr>
        <p:grpSpPr bwMode="auto">
          <a:xfrm>
            <a:off x="5382091" y="2936247"/>
            <a:ext cx="202704" cy="202678"/>
            <a:chOff x="2109" y="3612"/>
            <a:chExt cx="227" cy="227"/>
          </a:xfrm>
        </p:grpSpPr>
        <p:sp>
          <p:nvSpPr>
            <p:cNvPr id="62" name="Oval 57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862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685595" fontAlgn="auto">
                <a:spcBef>
                  <a:spcPts val="0"/>
                </a:spcBef>
                <a:spcAft>
                  <a:spcPts val="0"/>
                </a:spcAft>
              </a:pPr>
              <a:endParaRPr lang="ru-RU" sz="10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3" name="Oval 58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6471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685595" fontAlgn="auto">
                <a:spcBef>
                  <a:spcPts val="0"/>
                </a:spcBef>
                <a:spcAft>
                  <a:spcPts val="0"/>
                </a:spcAft>
              </a:pPr>
              <a:endParaRPr lang="ru-RU" sz="100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sp>
        <p:nvSpPr>
          <p:cNvPr id="70" name="Text Box 39"/>
          <p:cNvSpPr txBox="1">
            <a:spLocks noChangeArrowheads="1"/>
          </p:cNvSpPr>
          <p:nvPr/>
        </p:nvSpPr>
        <p:spPr bwMode="auto">
          <a:xfrm>
            <a:off x="226283" y="1295795"/>
            <a:ext cx="2129565" cy="28853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68567" tIns="34283" rIns="68567" bIns="34283">
            <a:spAutoFit/>
          </a:bodyPr>
          <a:lstStyle/>
          <a:p>
            <a:pPr algn="r" defTabSz="685595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prstClr val="black"/>
                </a:solidFill>
              </a:rPr>
              <a:t>Социальное партнерство</a:t>
            </a:r>
            <a:endParaRPr lang="en-US" sz="1400" b="1" dirty="0">
              <a:solidFill>
                <a:prstClr val="black"/>
              </a:solidFill>
            </a:endParaRPr>
          </a:p>
        </p:txBody>
      </p:sp>
      <p:grpSp>
        <p:nvGrpSpPr>
          <p:cNvPr id="6" name="Group 50"/>
          <p:cNvGrpSpPr>
            <a:grpSpLocks/>
          </p:cNvGrpSpPr>
          <p:nvPr/>
        </p:nvGrpSpPr>
        <p:grpSpPr bwMode="auto">
          <a:xfrm>
            <a:off x="4815029" y="1599774"/>
            <a:ext cx="202704" cy="202678"/>
            <a:chOff x="2109" y="3612"/>
            <a:chExt cx="227" cy="227"/>
          </a:xfrm>
        </p:grpSpPr>
        <p:sp>
          <p:nvSpPr>
            <p:cNvPr id="51251" name="Oval 51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862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685595" fontAlgn="auto">
                <a:spcBef>
                  <a:spcPts val="0"/>
                </a:spcBef>
                <a:spcAft>
                  <a:spcPts val="0"/>
                </a:spcAft>
              </a:pPr>
              <a:endParaRPr lang="ru-RU" sz="10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1252" name="Oval 52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6471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685595" fontAlgn="auto">
                <a:spcBef>
                  <a:spcPts val="0"/>
                </a:spcBef>
                <a:spcAft>
                  <a:spcPts val="0"/>
                </a:spcAft>
              </a:pPr>
              <a:endParaRPr lang="ru-RU" sz="100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14" name="Group 47"/>
          <p:cNvGrpSpPr>
            <a:grpSpLocks/>
          </p:cNvGrpSpPr>
          <p:nvPr/>
        </p:nvGrpSpPr>
        <p:grpSpPr bwMode="auto">
          <a:xfrm>
            <a:off x="4004938" y="1599774"/>
            <a:ext cx="202704" cy="202678"/>
            <a:chOff x="2109" y="3612"/>
            <a:chExt cx="227" cy="227"/>
          </a:xfrm>
        </p:grpSpPr>
        <p:sp>
          <p:nvSpPr>
            <p:cNvPr id="77" name="Oval 48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862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685595" fontAlgn="auto">
                <a:spcBef>
                  <a:spcPts val="0"/>
                </a:spcBef>
                <a:spcAft>
                  <a:spcPts val="0"/>
                </a:spcAft>
              </a:pPr>
              <a:endParaRPr lang="ru-RU" sz="10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8" name="Oval 49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6471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685595" fontAlgn="auto">
                <a:spcBef>
                  <a:spcPts val="0"/>
                </a:spcBef>
                <a:spcAft>
                  <a:spcPts val="0"/>
                </a:spcAft>
              </a:pPr>
              <a:endParaRPr lang="ru-RU" sz="100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82" name="Group 47"/>
          <p:cNvGrpSpPr>
            <a:grpSpLocks/>
          </p:cNvGrpSpPr>
          <p:nvPr/>
        </p:nvGrpSpPr>
        <p:grpSpPr bwMode="auto">
          <a:xfrm>
            <a:off x="3194849" y="1842768"/>
            <a:ext cx="202704" cy="202678"/>
            <a:chOff x="2109" y="3612"/>
            <a:chExt cx="227" cy="227"/>
          </a:xfrm>
        </p:grpSpPr>
        <p:sp>
          <p:nvSpPr>
            <p:cNvPr id="83" name="Oval 48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862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685595" fontAlgn="auto">
                <a:spcBef>
                  <a:spcPts val="0"/>
                </a:spcBef>
                <a:spcAft>
                  <a:spcPts val="0"/>
                </a:spcAft>
              </a:pPr>
              <a:endParaRPr lang="ru-RU" sz="10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4" name="Oval 49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6471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685595" fontAlgn="auto">
                <a:spcBef>
                  <a:spcPts val="0"/>
                </a:spcBef>
                <a:spcAft>
                  <a:spcPts val="0"/>
                </a:spcAft>
              </a:pPr>
              <a:endParaRPr lang="ru-RU" sz="100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sp>
        <p:nvSpPr>
          <p:cNvPr id="85" name="Text Box 39"/>
          <p:cNvSpPr txBox="1">
            <a:spLocks noChangeArrowheads="1"/>
          </p:cNvSpPr>
          <p:nvPr/>
        </p:nvSpPr>
        <p:spPr bwMode="auto">
          <a:xfrm>
            <a:off x="1944300" y="732763"/>
            <a:ext cx="2134564" cy="25391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68567" tIns="34283" rIns="68567" bIns="34283">
            <a:spAutoFit/>
          </a:bodyPr>
          <a:lstStyle/>
          <a:p>
            <a:pPr defTabSz="685595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prstClr val="black"/>
                </a:solidFill>
              </a:rPr>
              <a:t>Правозащитная деятельность</a:t>
            </a:r>
            <a:endParaRPr lang="en-US" sz="1200" b="1" dirty="0">
              <a:solidFill>
                <a:prstClr val="black"/>
              </a:solidFill>
            </a:endParaRPr>
          </a:p>
        </p:txBody>
      </p:sp>
      <p:pic>
        <p:nvPicPr>
          <p:cNvPr id="41" name="Рисунок 40">
            <a:extLst>
              <a:ext uri="{FF2B5EF4-FFF2-40B4-BE49-F238E27FC236}">
                <a16:creationId xmlns="" xmlns:a16="http://schemas.microsoft.com/office/drawing/2014/main" id="{170BDB81-2476-42CF-BC75-7D7BC708AB3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48" b="28038"/>
          <a:stretch/>
        </p:blipFill>
        <p:spPr>
          <a:xfrm>
            <a:off x="8054532" y="182573"/>
            <a:ext cx="733761" cy="823003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="" xmlns:a16="http://schemas.microsoft.com/office/drawing/2014/main" id="{E7F6E388-AC44-46D3-8257-06398CC0A8F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035" y="3"/>
            <a:ext cx="563196" cy="100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8705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Sitka Small Semibold" pitchFamily="2" charset="0"/>
                <a:cs typeface="Times New Roman" pitchFamily="18" charset="0"/>
              </a:rPr>
              <a:t>"Клуб молодых педагогов" Челябинской области</a:t>
            </a:r>
            <a:endParaRPr lang="ru-RU" dirty="0">
              <a:latin typeface="Sitka Small Semibold" pitchFamily="2" charset="0"/>
              <a:cs typeface="Times New Roman" pitchFamily="18" charset="0"/>
            </a:endParaRPr>
          </a:p>
        </p:txBody>
      </p:sp>
      <p:pic>
        <p:nvPicPr>
          <p:cNvPr id="4" name="Picture 2" descr="C:\Users\USER\Desktop\imblema profcouza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2AD6"/>
              </a:clrFrom>
              <a:clrTo>
                <a:srgbClr val="002AD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95943" y="141483"/>
            <a:ext cx="1080113" cy="991046"/>
          </a:xfrm>
          <a:prstGeom prst="rect">
            <a:avLst/>
          </a:prstGeom>
          <a:noFill/>
        </p:spPr>
      </p:pic>
      <p:pic>
        <p:nvPicPr>
          <p:cNvPr id="1026" name="Picture 2" descr="C:\Users\alser\Desktop\КАРТ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44633" y="2841780"/>
            <a:ext cx="1582731" cy="17848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59677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4" descr="C:\Users\ДНС\Downloads\post-46-1237914887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56461">
            <a:off x="6629759" y="-623783"/>
            <a:ext cx="3360000" cy="189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C:\Users\ДНС\Downloads\post-46-1237914887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56461">
            <a:off x="7667152" y="2655608"/>
            <a:ext cx="2400000" cy="135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C:\Users\ДНС\Downloads\post-46-1237914887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56461">
            <a:off x="4210767" y="-368729"/>
            <a:ext cx="2400000" cy="135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C:\Users\ДНС\Downloads\post-46-1237914887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56461">
            <a:off x="4210767" y="3087656"/>
            <a:ext cx="2400000" cy="135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C:\Users\ДНС\Downloads\post-46-1237914887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56461">
            <a:off x="3706713" y="2655608"/>
            <a:ext cx="2400000" cy="135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2" name="Text Box 7"/>
          <p:cNvSpPr txBox="1">
            <a:spLocks noChangeArrowheads="1"/>
          </p:cNvSpPr>
          <p:nvPr/>
        </p:nvSpPr>
        <p:spPr bwMode="auto">
          <a:xfrm>
            <a:off x="323528" y="1567629"/>
            <a:ext cx="4536504" cy="2308324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13" tIns="45707" rIns="91413" bIns="45707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ts val="0"/>
              </a:spcBef>
              <a:buNone/>
              <a:defRPr/>
            </a:pPr>
            <a:r>
              <a:rPr lang="ru-RU" sz="3600" dirty="0">
                <a:latin typeface="Sitka Small Semibold" pitchFamily="2" charset="0"/>
                <a:cs typeface="Times New Roman" pitchFamily="18" charset="0"/>
              </a:rPr>
              <a:t>Областной </a:t>
            </a:r>
          </a:p>
          <a:p>
            <a:pPr algn="ctr">
              <a:spcBef>
                <a:spcPts val="0"/>
              </a:spcBef>
              <a:buNone/>
              <a:defRPr/>
            </a:pPr>
            <a:r>
              <a:rPr lang="ru-RU" sz="3600" dirty="0">
                <a:latin typeface="Sitka Small Semibold" pitchFamily="2" charset="0"/>
                <a:cs typeface="Times New Roman" pitchFamily="18" charset="0"/>
              </a:rPr>
              <a:t>«Клуб молодых педагогов» Челябинской области</a:t>
            </a:r>
          </a:p>
        </p:txBody>
      </p:sp>
      <p:pic>
        <p:nvPicPr>
          <p:cNvPr id="10" name="Picture 4" descr="C:\Users\ДНС\Downloads\post-46-1237914887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56461">
            <a:off x="3778718" y="63319"/>
            <a:ext cx="2400000" cy="135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ДНС\Downloads\post-46-1237914887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56461">
            <a:off x="7091087" y="3087656"/>
            <a:ext cx="2400000" cy="135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Users\ДНС\Downloads\post-46-1237914887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56461">
            <a:off x="7205823" y="-227174"/>
            <a:ext cx="3360000" cy="189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Группа 13"/>
          <p:cNvGrpSpPr/>
          <p:nvPr/>
        </p:nvGrpSpPr>
        <p:grpSpPr>
          <a:xfrm>
            <a:off x="4978718" y="789552"/>
            <a:ext cx="3697738" cy="3510390"/>
            <a:chOff x="5220072" y="692696"/>
            <a:chExt cx="3024336" cy="3456384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5220072" y="692696"/>
              <a:ext cx="3024336" cy="3456384"/>
            </a:xfrm>
            <a:prstGeom prst="roundRect">
              <a:avLst/>
            </a:prstGeom>
            <a:solidFill>
              <a:schemeClr val="tx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Рисунок 4"/>
            <p:cNvPicPr>
              <a:picLocks noChangeAspect="1"/>
            </p:cNvPicPr>
            <p:nvPr/>
          </p:nvPicPr>
          <p:blipFill>
            <a:blip r:embed="rId4" cstate="print"/>
            <a:srcRect l="21319" t="12365" r="27238" b="9737"/>
            <a:stretch>
              <a:fillRect/>
            </a:stretch>
          </p:blipFill>
          <p:spPr bwMode="auto">
            <a:xfrm>
              <a:off x="5220072" y="692696"/>
              <a:ext cx="2952328" cy="33778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49492"/>
            <a:ext cx="5070344" cy="4766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вело 1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84.5152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7544" y="267494"/>
            <a:ext cx="8208912" cy="46175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7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ело 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0"/>
            <a:ext cx="8226547" cy="51176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857</TotalTime>
  <Words>147</Words>
  <Application>Microsoft Office PowerPoint</Application>
  <PresentationFormat>Экран (16:9)</PresentationFormat>
  <Paragraphs>46</Paragraphs>
  <Slides>13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Тема Office</vt:lpstr>
      <vt:lpstr>1_Тема Office</vt:lpstr>
      <vt:lpstr>2_Тема Office</vt:lpstr>
      <vt:lpstr>Презентация PowerPoint</vt:lpstr>
      <vt:lpstr>"Клуб молодых педагогов" Челябинской области</vt:lpstr>
      <vt:lpstr>Презентация PowerPoint</vt:lpstr>
      <vt:lpstr>Презентация PowerPoint</vt:lpstr>
      <vt:lpstr>"Клуб молодых педагогов" Челябинской области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irost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Akimova</dc:creator>
  <cp:lastModifiedBy>User</cp:lastModifiedBy>
  <cp:revision>85</cp:revision>
  <dcterms:created xsi:type="dcterms:W3CDTF">2016-10-19T05:47:01Z</dcterms:created>
  <dcterms:modified xsi:type="dcterms:W3CDTF">2025-10-15T06:11:14Z</dcterms:modified>
</cp:coreProperties>
</file>