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2F80D37-6CA3-4B92-8DFF-C350E4EB303D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EF3862-5696-438C-A3DA-3234510738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50089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Посчитаем и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решим,</a:t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спользование </a:t>
            </a: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нейросетей в рамках предметов математического цикла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05064"/>
            <a:ext cx="6157168" cy="17281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возможности и перспективы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уроку</a:t>
            </a:r>
            <a:endParaRPr lang="ru-RU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628800"/>
            <a:ext cx="6196405" cy="4094269"/>
          </a:xfrm>
        </p:spPr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b="1" dirty="0"/>
              <a:t>Задание 1. Теоретические вопросы</a:t>
            </a:r>
            <a:endParaRPr lang="ru-RU" dirty="0"/>
          </a:p>
          <a:p>
            <a:pPr marL="0" lvl="0" indent="0" fontAlgn="base">
              <a:buNone/>
            </a:pPr>
            <a:r>
              <a:rPr lang="ru-RU" dirty="0" smtClean="0"/>
              <a:t> Что </a:t>
            </a:r>
            <a:r>
              <a:rPr lang="ru-RU" dirty="0"/>
              <a:t>такое давление? Дайте определение.</a:t>
            </a:r>
          </a:p>
          <a:p>
            <a:pPr marL="0" lvl="0" indent="0" fontAlgn="base">
              <a:buNone/>
            </a:pPr>
            <a:r>
              <a:rPr lang="ru-RU" dirty="0"/>
              <a:t>В каких единицах измеряется давление?</a:t>
            </a:r>
          </a:p>
          <a:p>
            <a:pPr marL="0" lvl="0" indent="0" fontAlgn="base">
              <a:buNone/>
            </a:pPr>
            <a:r>
              <a:rPr lang="ru-RU" dirty="0"/>
              <a:t>Какое соотношение между давлением, силой и площадью поверхности?</a:t>
            </a:r>
          </a:p>
          <a:p>
            <a:pPr marL="0" lvl="0" indent="0" fontAlgn="base">
              <a:buNone/>
            </a:pPr>
            <a:r>
              <a:rPr lang="ru-RU" dirty="0"/>
              <a:t>Какие виды давления вы знаете? Приведите примеры.</a:t>
            </a:r>
          </a:p>
          <a:p>
            <a:pPr marL="0" lvl="0" indent="0" fontAlgn="base">
              <a:buNone/>
            </a:pPr>
            <a:r>
              <a:rPr lang="ru-RU" dirty="0"/>
              <a:t>Почему давление в жидкости увеличивается с глубиной?</a:t>
            </a:r>
          </a:p>
          <a:p>
            <a:pPr marL="0" lvl="0" indent="0" fontAlgn="base">
              <a:buNone/>
            </a:pPr>
            <a:r>
              <a:rPr lang="ru-RU" dirty="0"/>
              <a:t>Объясните принцип работы гидравлического пресса.</a:t>
            </a:r>
          </a:p>
          <a:p>
            <a:pPr marL="0" indent="0" fontAlgn="base">
              <a:buNone/>
            </a:pPr>
            <a:r>
              <a:rPr lang="ru-RU" b="1" dirty="0"/>
              <a:t>Задание 2. Практическое упражнение</a:t>
            </a:r>
            <a:endParaRPr lang="ru-RU" dirty="0"/>
          </a:p>
          <a:p>
            <a:pPr marL="0" lvl="0" indent="0" fontAlgn="base">
              <a:buNone/>
            </a:pPr>
            <a:r>
              <a:rPr lang="ru-RU" dirty="0" smtClean="0"/>
              <a:t>1.Рассчитайте </a:t>
            </a:r>
            <a:r>
              <a:rPr lang="ru-RU" dirty="0"/>
              <a:t>давление, оказываемое человеком массой 70 кг на пол, если площадь подошв его обуви составляет 500 см². Ответ округлите до целого числа.</a:t>
            </a:r>
          </a:p>
          <a:p>
            <a:pPr marL="0" lvl="0" indent="0" fontAlgn="base">
              <a:buNone/>
            </a:pPr>
            <a:r>
              <a:rPr lang="ru-RU" dirty="0" smtClean="0"/>
              <a:t>2.Водяной </a:t>
            </a:r>
            <a:r>
              <a:rPr lang="ru-RU" dirty="0"/>
              <a:t>столб высотой 10 метров создает давление... (выберите правильный вариант):</a:t>
            </a:r>
          </a:p>
          <a:p>
            <a:pPr marL="0" lvl="0" indent="0" fontAlgn="base">
              <a:buNone/>
            </a:pPr>
            <a:r>
              <a:rPr lang="ru-RU" dirty="0"/>
              <a:t>a) 98100 </a:t>
            </a:r>
            <a:r>
              <a:rPr lang="ru-RU" dirty="0" smtClean="0"/>
              <a:t>Па  b</a:t>
            </a:r>
            <a:r>
              <a:rPr lang="ru-RU" dirty="0"/>
              <a:t>) 98,1 </a:t>
            </a:r>
            <a:r>
              <a:rPr lang="ru-RU" dirty="0" smtClean="0"/>
              <a:t>кПа  c</a:t>
            </a:r>
            <a:r>
              <a:rPr lang="ru-RU" dirty="0"/>
              <a:t>) 9,81 </a:t>
            </a:r>
            <a:r>
              <a:rPr lang="ru-RU" dirty="0" smtClean="0"/>
              <a:t>Мпа  d</a:t>
            </a:r>
            <a:r>
              <a:rPr lang="ru-RU" dirty="0"/>
              <a:t>) 0,0981 </a:t>
            </a:r>
            <a:r>
              <a:rPr lang="ru-RU" dirty="0" err="1"/>
              <a:t>атм</a:t>
            </a:r>
            <a:endParaRPr lang="ru-RU" dirty="0"/>
          </a:p>
          <a:p>
            <a:pPr marL="0" lvl="0" indent="0" fontAlgn="base">
              <a:buNone/>
            </a:pPr>
            <a:r>
              <a:rPr lang="ru-RU" dirty="0" smtClean="0"/>
              <a:t>3.Груз </a:t>
            </a:r>
            <a:r>
              <a:rPr lang="ru-RU" dirty="0"/>
              <a:t>массой 100 кг давит на стол с площадью опоры 200 см². Определите давление груза на стол.</a:t>
            </a:r>
          </a:p>
          <a:p>
            <a:pPr marL="0" indent="0" fontAlgn="base">
              <a:buNone/>
            </a:pPr>
            <a:r>
              <a:rPr lang="ru-RU" b="1" dirty="0"/>
              <a:t>Задание 3. Задача на применение знаний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>В баке с водой уровень воды поднялся на 8 м. Каково давление на дно бака, если плотность воды равна 1000 кг/м³, а ускорение свободного падения равно 10 м/с²?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1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задания по физике на тему «Давление»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119257"/>
            <a:ext cx="6840760" cy="360381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столе лежит массивный куб из стали с длиной ребра 10 см и массой 8 кг. Куб стоит на одной из своих граней.</a:t>
            </a:r>
          </a:p>
          <a:p>
            <a:pPr marL="0" indent="0" fontAlgn="base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Вычислите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которое оказывает да куб на стол, в паскалях, и сравните его с атмосферным давлением.</a:t>
            </a:r>
          </a:p>
          <a:p>
            <a:pPr marL="0" indent="0" fontAlgn="base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Если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на куб был дополнительно помещен второй куб с аналогичными размерами и массой, как изменилось бы общее давление на стол?"</a:t>
            </a:r>
          </a:p>
          <a:p>
            <a:pPr marL="0" indent="0" fontAlgn="base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 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 позволит учащемуся лучше понять, как различные факторы влияют на давление, и развить навыки критического мышления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571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задание (домашнее)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 algn="just" fontAlgn="base">
                  <a:buNone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 купили прямоугольный кусок мыла размером 8 см на 5 см на 2 см. Чтобы выяснить, насколько оно легкое, вы взвесили его на весах и обнаружили, что масса мыла составляет 120 граммов.</a:t>
                </a:r>
              </a:p>
              <a:p>
                <a:pPr marL="0" indent="0" algn="just" fontAlgn="base">
                  <a:buNone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1.Рассчитайте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 куска мыла в кубических сантиметрах.</a:t>
                </a:r>
              </a:p>
              <a:p>
                <a:pPr marL="0" indent="0" algn="just" fontAlgn="base">
                  <a:buNone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Затем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используя формулу для плотности </a:t>
                </a:r>
                <a:r>
                  <a:rPr lang="el-GR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плотность мыла. Формула для плотности выглядит так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 algn="just" fontAlgn="base">
                  <a:buNone/>
                </a:pPr>
                <a:r>
                  <a:rPr lang="el-GR" sz="26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14:m>
                  <m:oMath xmlns:m="http://schemas.openxmlformats.org/officeDocument/2006/math">
                    <m:r>
                      <a:rPr lang="ru-RU" sz="2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ru-RU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600" i="1" smtClean="0">
                            <a:latin typeface="Cambria Math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00" i="1" smtClean="0">
                            <a:latin typeface="Cambria Math"/>
                          </a:rPr>
                          <m:t>V</m:t>
                        </m:r>
                      </m:den>
                    </m:f>
                  </m:oMath>
                </a14:m>
                <a:endParaRPr lang="ru-RU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fontAlgn="base">
                  <a:buNone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 масса, а 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объем.</a:t>
                </a:r>
              </a:p>
              <a:p>
                <a:pPr marL="0" indent="0" algn="just" fontAlgn="base">
                  <a:buNone/>
                </a:pP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3.Каково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значение плотности в граммах на кубический сантиметр? </a:t>
                </a:r>
                <a:r>
                  <a:rPr lang="ru-RU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Сравните </a:t>
                </a:r>
                <a:r>
                  <a:rPr lang="ru-RU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полученное значение с плотностью воды (1 г/см³). Что можно сказать о плавучести мыла?"</a:t>
                </a:r>
              </a:p>
              <a:p>
                <a:pPr marL="0" indent="0" algn="just" fontAlgn="base">
                  <a:buNone/>
                </a:pPr>
                <a:r>
                  <a:rPr lang="ru-RU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Эта задача позволит учащимся практиковать навыки нахождения объема и применения формулы для расчета плотности, а также поймут связь между массой, объемом и плотностью в контексте реальных объектов.</a:t>
                </a:r>
              </a:p>
              <a:p>
                <a:pPr marL="0" indent="0" algn="just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92" t="-1861" r="-4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484784"/>
            <a:ext cx="4604974" cy="45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04448" cy="5951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презентаций с помощью </a:t>
            </a:r>
            <a:r>
              <a:rPr lang="en-US" sz="28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gamma.app</a:t>
            </a:r>
            <a:endParaRPr lang="ru-R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20688"/>
            <a:ext cx="5821540" cy="5605013"/>
          </a:xfrm>
        </p:spPr>
      </p:pic>
    </p:spTree>
    <p:extLst>
      <p:ext uri="{BB962C8B-B14F-4D97-AF65-F5344CB8AC3E}">
        <p14:creationId xmlns:p14="http://schemas.microsoft.com/office/powerpoint/2010/main" val="32629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20688"/>
            <a:ext cx="5944696" cy="5632990"/>
          </a:xfrm>
        </p:spPr>
      </p:pic>
    </p:spTree>
    <p:extLst>
      <p:ext uri="{BB962C8B-B14F-4D97-AF65-F5344CB8AC3E}">
        <p14:creationId xmlns:p14="http://schemas.microsoft.com/office/powerpoint/2010/main" val="17548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640427" cy="4536504"/>
          </a:xfrm>
        </p:spPr>
      </p:pic>
    </p:spTree>
    <p:extLst>
      <p:ext uri="{BB962C8B-B14F-4D97-AF65-F5344CB8AC3E}">
        <p14:creationId xmlns:p14="http://schemas.microsoft.com/office/powerpoint/2010/main" val="18490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44104" cy="3744416"/>
          </a:xfrm>
        </p:spPr>
      </p:pic>
    </p:spTree>
    <p:extLst>
      <p:ext uri="{BB962C8B-B14F-4D97-AF65-F5344CB8AC3E}">
        <p14:creationId xmlns:p14="http://schemas.microsoft.com/office/powerpoint/2010/main" val="55567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0" r="26991"/>
          <a:stretch/>
        </p:blipFill>
        <p:spPr>
          <a:xfrm>
            <a:off x="2267744" y="692696"/>
            <a:ext cx="4869231" cy="5328592"/>
          </a:xfrm>
        </p:spPr>
      </p:pic>
    </p:spTree>
    <p:extLst>
      <p:ext uri="{BB962C8B-B14F-4D97-AF65-F5344CB8AC3E}">
        <p14:creationId xmlns:p14="http://schemas.microsoft.com/office/powerpoint/2010/main" val="13838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семинара: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Познакомить </a:t>
            </a:r>
            <a:r>
              <a:rPr lang="ru-RU" dirty="0"/>
              <a:t>участников с практическими примерами использования нейросетей в </a:t>
            </a:r>
            <a:r>
              <a:rPr lang="ru-RU" dirty="0" smtClean="0"/>
              <a:t>образовании.</a:t>
            </a:r>
          </a:p>
          <a:p>
            <a:pPr fontAlgn="base"/>
            <a:r>
              <a:rPr lang="ru-RU" b="1" dirty="0" smtClean="0"/>
              <a:t>Задачи</a:t>
            </a:r>
            <a:r>
              <a:rPr lang="ru-RU" dirty="0"/>
              <a:t>: Участники будут уметь определять подходящие задачи для применения нейросетевых моделей и использовать существующие инструменты для их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48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9"/>
            <a:ext cx="7901349" cy="136815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нейросети?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068960"/>
            <a:ext cx="2304256" cy="1800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1305342"/>
            <a:ext cx="48245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Простым языком, нейросеть — это программа, которая умеет анализировать и, если её обучить, создавать нечто новое.  </a:t>
            </a:r>
          </a:p>
          <a:p>
            <a:pPr algn="just"/>
            <a:r>
              <a:rPr lang="ru-RU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 могут решать разные задачи, например: распознавать визуальные образы, узнавать человека по голосу, определять эмоции на лице по мимике, моделировать человеческую речь и многое другое.  </a:t>
            </a:r>
          </a:p>
          <a:p>
            <a:pPr algn="just"/>
            <a:r>
              <a:rPr lang="ru-RU" b="1" i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нейросети похож на работу человеческого мозга: она состоит из искусственных нейронов, которые связаны друг с другом, как нейроны в человеческом мозге.</a:t>
            </a:r>
            <a:endParaRPr lang="ru-RU" b="1" i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 в образовательной среде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нейросетей в образовании: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fontAlgn="base"/>
            <a:r>
              <a:rPr lang="ru-RU" dirty="0" smtClean="0"/>
              <a:t>Адаптивное </a:t>
            </a:r>
            <a:r>
              <a:rPr lang="ru-RU" dirty="0"/>
              <a:t>обучение.</a:t>
            </a:r>
          </a:p>
          <a:p>
            <a:pPr lvl="1" fontAlgn="base"/>
            <a:r>
              <a:rPr lang="ru-RU" dirty="0" smtClean="0"/>
              <a:t>Персонализированные </a:t>
            </a:r>
            <a:r>
              <a:rPr lang="ru-RU" dirty="0"/>
              <a:t>учебные программы.</a:t>
            </a:r>
          </a:p>
          <a:p>
            <a:pPr lvl="1" fontAlgn="base"/>
            <a:r>
              <a:rPr lang="ru-RU" dirty="0"/>
              <a:t>Оценка знаний </a:t>
            </a:r>
            <a:r>
              <a:rPr lang="ru-RU" dirty="0" smtClean="0"/>
              <a:t>учащихся.</a:t>
            </a:r>
            <a:endParaRPr lang="ru-RU" dirty="0"/>
          </a:p>
          <a:p>
            <a:pPr lvl="1" fontAlgn="base"/>
            <a:r>
              <a:rPr lang="ru-RU" dirty="0"/>
              <a:t>Анализ успеваемости учащихся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98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нейросетей: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Персонализация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процесса.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рутинных задач учителей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 учебных предметов, технологической карты урока, календарно-тематического планирования.</a:t>
            </a:r>
          </a:p>
          <a:p>
            <a:pPr fontAlgn="base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точные прогнозы успеваемости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0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 для работы: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YandexGPT</a:t>
            </a:r>
            <a:endParaRPr lang="en-US" dirty="0" smtClean="0"/>
          </a:p>
          <a:p>
            <a:r>
              <a:rPr lang="en-US" dirty="0" err="1" smtClean="0"/>
              <a:t>GIga</a:t>
            </a:r>
            <a:r>
              <a:rPr lang="en-US" dirty="0" smtClean="0"/>
              <a:t> </a:t>
            </a:r>
            <a:r>
              <a:rPr lang="en-US" dirty="0" err="1" smtClean="0"/>
              <a:t>Cnat</a:t>
            </a:r>
            <a:endParaRPr lang="en-US" dirty="0" smtClean="0"/>
          </a:p>
          <a:p>
            <a:r>
              <a:rPr lang="en-US" dirty="0" smtClean="0"/>
              <a:t>Character</a:t>
            </a:r>
            <a:r>
              <a:rPr lang="ru-RU" dirty="0" smtClean="0"/>
              <a:t>.</a:t>
            </a:r>
            <a:r>
              <a:rPr lang="en-US" dirty="0" err="1" smtClean="0"/>
              <a:t>ai</a:t>
            </a:r>
            <a:endParaRPr lang="ru-RU" dirty="0" smtClean="0"/>
          </a:p>
          <a:p>
            <a:r>
              <a:rPr lang="en-US" dirty="0" err="1" smtClean="0"/>
              <a:t>Vispek</a:t>
            </a:r>
            <a:endParaRPr lang="en-US" dirty="0" smtClean="0"/>
          </a:p>
          <a:p>
            <a:r>
              <a:rPr lang="en-US" dirty="0" smtClean="0"/>
              <a:t>Message </a:t>
            </a:r>
            <a:r>
              <a:rPr lang="en-US" dirty="0" err="1" smtClean="0"/>
              <a:t>DeepSeek</a:t>
            </a:r>
            <a:endParaRPr lang="en-US" dirty="0" smtClean="0"/>
          </a:p>
          <a:p>
            <a:r>
              <a:rPr lang="en-US" dirty="0" err="1" smtClean="0"/>
              <a:t>Gamma.app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0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Угадайте какое явление изображено на картинке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chad_f06c173992a54acbafab600433cc515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88840"/>
            <a:ext cx="4248472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7261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Волна на поверхности воды (презентация)</a:t>
            </a:r>
            <a:endParaRPr lang="ru-RU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2138621"/>
            <a:ext cx="6196013" cy="3565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916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Конспект урока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968552"/>
          </a:xfrm>
        </p:spPr>
        <p:txBody>
          <a:bodyPr>
            <a:noAutofit/>
          </a:bodyPr>
          <a:lstStyle/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давления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 — физическая величина, равная отношению силы, действующей перпендикулярно поверхности, к площади этой поверхности.</a:t>
            </a: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Формула: 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​,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</a:t>
            </a:r>
            <a:r>
              <a:rPr 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сила, действующая перпендикулярно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</a:t>
            </a:r>
            <a:r>
              <a:rPr lang="ru-RU" sz="1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площадь поверхности.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измерения давления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единица измерения давления в СИ — Паскаль (Па). Другие единицы: бар, атмосфера (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атм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миллиметры ртутного столба (мм рт. ст.).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увеличения давления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силы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постоянной площади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площади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постоянной силе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увеличения давления в природе и технике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1: Влияние острия иглы. Игла имеет маленькую площадь, поэтому даже небольшая сила создает большое давление.</a:t>
            </a: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2: Тяжелые машины на гусеничном ходу имеют большую площадь опоры, чтобы уменьшить давление на грунт.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уменьшения давления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силы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постоянной площади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площади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при постоянной силе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уменьшения давления в жизни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1: Широкие подошвы лыж уменьшают давление на снег, позволяя человеку легче передвигаться.</a:t>
            </a:r>
          </a:p>
          <a:p>
            <a:pPr marL="365760" lvl="1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2: Широкая резина автомобилей уменьшает давление на дорогу, снижая износ шин.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давление, которое оказывает человек массой 70 кг на пол, стоя на двух ногах. Площадь каждой стопы примерно равна 0,02 м².</a:t>
            </a:r>
          </a:p>
          <a:p>
            <a:pPr marL="0" lvl="0" indent="0" fontAlgn="base">
              <a:buNone/>
            </a:pP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из повседневной жизни, когда важно учитывать давление (например, выбор обуви, велосипедные шины и т.п.).</a:t>
            </a:r>
          </a:p>
          <a:p>
            <a:pPr marL="0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fontAlgn="base">
              <a:buNone/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1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110</TotalTime>
  <Words>712</Words>
  <Application>Microsoft Office PowerPoint</Application>
  <PresentationFormat>Экран (4:3)</PresentationFormat>
  <Paragraphs>78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Brush Script MT</vt:lpstr>
      <vt:lpstr>Cambria Math</vt:lpstr>
      <vt:lpstr>Constantia</vt:lpstr>
      <vt:lpstr>Franklin Gothic Book</vt:lpstr>
      <vt:lpstr>Rage Italic</vt:lpstr>
      <vt:lpstr>Times New Roman</vt:lpstr>
      <vt:lpstr>Кнопка</vt:lpstr>
      <vt:lpstr>  Посчитаем и решим, или Использование нейросетей в рамках предметов математического цикла</vt:lpstr>
      <vt:lpstr>Цель семинара:</vt:lpstr>
      <vt:lpstr>Что такое нейросети? </vt:lpstr>
      <vt:lpstr>Нейросети в образовательной среде области применения нейросетей в образовании: </vt:lpstr>
      <vt:lpstr>Преимущества использования нейросетей: </vt:lpstr>
      <vt:lpstr>Нейросети для работы:</vt:lpstr>
      <vt:lpstr>Угадайте какое явление изображено на картинке</vt:lpstr>
      <vt:lpstr>Волна на поверхности воды (презентация)</vt:lpstr>
      <vt:lpstr>Конспект урока</vt:lpstr>
      <vt:lpstr>Задания к уроку</vt:lpstr>
      <vt:lpstr>Интересные задания по физике на тему «Давление»</vt:lpstr>
      <vt:lpstr>Практическое задание (домашнее)</vt:lpstr>
      <vt:lpstr>Создание презентаций с помощью gamma.app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молодого учителя</dc:title>
  <dc:creator>Admin</dc:creator>
  <cp:lastModifiedBy>User</cp:lastModifiedBy>
  <cp:revision>15</cp:revision>
  <dcterms:created xsi:type="dcterms:W3CDTF">2025-02-24T15:14:05Z</dcterms:created>
  <dcterms:modified xsi:type="dcterms:W3CDTF">2025-03-14T09:56:51Z</dcterms:modified>
</cp:coreProperties>
</file>