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4" r:id="rId12"/>
    <p:sldId id="265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6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71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2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5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00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9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7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5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03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42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70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A576F-8199-4DDB-A36D-76A95C1C6CE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F0FD8-A0D2-497D-8568-0C0274CFC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77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6158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нейросетей </a:t>
            </a:r>
            <a:r>
              <a:rPr lang="en-US" sz="7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giga.chat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7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visper.tech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английского языка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64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30" y="124691"/>
            <a:ext cx="3053343" cy="6624060"/>
          </a:xfrm>
        </p:spPr>
      </p:pic>
    </p:spTree>
    <p:extLst>
      <p:ext uri="{BB962C8B-B14F-4D97-AF65-F5344CB8AC3E}">
        <p14:creationId xmlns:p14="http://schemas.microsoft.com/office/powerpoint/2010/main" val="7099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42" y="16342"/>
            <a:ext cx="3189475" cy="6647694"/>
          </a:xfrm>
        </p:spPr>
      </p:pic>
    </p:spTree>
    <p:extLst>
      <p:ext uri="{BB962C8B-B14F-4D97-AF65-F5344CB8AC3E}">
        <p14:creationId xmlns:p14="http://schemas.microsoft.com/office/powerpoint/2010/main" val="24221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77" y="275070"/>
            <a:ext cx="200317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99" y="152400"/>
            <a:ext cx="2201230" cy="6705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2" y="152400"/>
            <a:ext cx="2318814" cy="66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</a:t>
            </a:r>
            <a:r>
              <a:rPr lang="en-US" dirty="0" smtClean="0"/>
              <a:t>isper.tech</a:t>
            </a:r>
            <a:endParaRPr lang="ru-RU" dirty="0"/>
          </a:p>
        </p:txBody>
      </p:sp>
      <p:pic>
        <p:nvPicPr>
          <p:cNvPr id="4" name="11b1415f04bc78aea4bea6a3c92995806278a60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68716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40" y="872300"/>
            <a:ext cx="2227810" cy="2227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91" y="3619369"/>
            <a:ext cx="2317883" cy="2317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21" y="3637309"/>
            <a:ext cx="2299943" cy="2299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4" y="2675410"/>
            <a:ext cx="1745672" cy="1745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38" y="4485763"/>
            <a:ext cx="2460074" cy="2460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63" y="879362"/>
            <a:ext cx="2240911" cy="22409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271" y="10338"/>
            <a:ext cx="2380373" cy="2380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048" y="2640774"/>
            <a:ext cx="1814945" cy="18149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53" y="4772646"/>
            <a:ext cx="2173191" cy="21731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9" y="0"/>
            <a:ext cx="2536696" cy="25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Какие задания можно сделать по этим картинкам на уроке английского языка в 5 классе</a:t>
            </a:r>
            <a:r>
              <a:rPr lang="en-US" sz="3600" dirty="0" smtClean="0"/>
              <a:t>?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64" y="1836994"/>
            <a:ext cx="215176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28" y="1778625"/>
            <a:ext cx="2027099" cy="4275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4" y="2299855"/>
            <a:ext cx="3276366" cy="403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3" y="0"/>
            <a:ext cx="2612664" cy="619298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11" y="0"/>
            <a:ext cx="2676926" cy="20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623" y="302201"/>
            <a:ext cx="4682068" cy="5267326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5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60" y="762000"/>
            <a:ext cx="7273830" cy="5414963"/>
          </a:xfrm>
        </p:spPr>
      </p:pic>
    </p:spTree>
    <p:extLst>
      <p:ext uri="{BB962C8B-B14F-4D97-AF65-F5344CB8AC3E}">
        <p14:creationId xmlns:p14="http://schemas.microsoft.com/office/powerpoint/2010/main" val="244924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02" y="434222"/>
            <a:ext cx="5596653" cy="50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76" y="365125"/>
            <a:ext cx="5140052" cy="57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8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08" y="365124"/>
            <a:ext cx="5358219" cy="5938693"/>
          </a:xfrm>
        </p:spPr>
      </p:pic>
    </p:spTree>
    <p:extLst>
      <p:ext uri="{BB962C8B-B14F-4D97-AF65-F5344CB8AC3E}">
        <p14:creationId xmlns:p14="http://schemas.microsoft.com/office/powerpoint/2010/main" val="18407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21</Words>
  <Application>Microsoft Office PowerPoint</Application>
  <PresentationFormat>Широкоэкранный</PresentationFormat>
  <Paragraphs>3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Использование нейросетей giga.chat и visper.tech на уроках английского языка</vt:lpstr>
      <vt:lpstr>Презентация PowerPoint</vt:lpstr>
      <vt:lpstr>Какие задания можно сделать по этим картинкам на уроке английского языка в 5 классе?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visper.tech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2025-02-25T08:44:50Z</dcterms:created>
  <dcterms:modified xsi:type="dcterms:W3CDTF">2025-03-11T08:47:51Z</dcterms:modified>
</cp:coreProperties>
</file>