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6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9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4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99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1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5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8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4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2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9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1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7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4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C220A3-047C-4B0E-8F37-518AFCEEC0E7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BA5D-4267-4BF2-A865-B3B656BE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48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9" y="452718"/>
            <a:ext cx="10381785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платформы РЭШ в образовательный процесс предмета «Физическая Культура».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008188"/>
            <a:ext cx="8439150" cy="4747022"/>
          </a:xfrm>
        </p:spPr>
      </p:pic>
    </p:spTree>
    <p:extLst>
      <p:ext uri="{BB962C8B-B14F-4D97-AF65-F5344CB8AC3E}">
        <p14:creationId xmlns:p14="http://schemas.microsoft.com/office/powerpoint/2010/main" val="51085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423565"/>
            <a:ext cx="10355262" cy="5824835"/>
          </a:xfrm>
        </p:spPr>
      </p:pic>
    </p:spTree>
    <p:extLst>
      <p:ext uri="{BB962C8B-B14F-4D97-AF65-F5344CB8AC3E}">
        <p14:creationId xmlns:p14="http://schemas.microsoft.com/office/powerpoint/2010/main" val="43599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5" y="628352"/>
            <a:ext cx="10499195" cy="5905798"/>
          </a:xfrm>
        </p:spPr>
      </p:pic>
    </p:spTree>
    <p:extLst>
      <p:ext uri="{BB962C8B-B14F-4D97-AF65-F5344CB8AC3E}">
        <p14:creationId xmlns:p14="http://schemas.microsoft.com/office/powerpoint/2010/main" val="199615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434876"/>
            <a:ext cx="10335154" cy="5813524"/>
          </a:xfrm>
        </p:spPr>
      </p:pic>
    </p:spTree>
    <p:extLst>
      <p:ext uri="{BB962C8B-B14F-4D97-AF65-F5344CB8AC3E}">
        <p14:creationId xmlns:p14="http://schemas.microsoft.com/office/powerpoint/2010/main" val="360774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94407"/>
            <a:ext cx="10601854" cy="5963543"/>
          </a:xfrm>
        </p:spPr>
      </p:pic>
    </p:spTree>
    <p:extLst>
      <p:ext uri="{BB962C8B-B14F-4D97-AF65-F5344CB8AC3E}">
        <p14:creationId xmlns:p14="http://schemas.microsoft.com/office/powerpoint/2010/main" val="391877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1" y="450949"/>
            <a:ext cx="10306579" cy="5797451"/>
          </a:xfrm>
        </p:spPr>
      </p:pic>
    </p:spTree>
    <p:extLst>
      <p:ext uri="{BB962C8B-B14F-4D97-AF65-F5344CB8AC3E}">
        <p14:creationId xmlns:p14="http://schemas.microsoft.com/office/powerpoint/2010/main" val="136777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5" y="487858"/>
            <a:ext cx="10613495" cy="5970092"/>
          </a:xfrm>
        </p:spPr>
      </p:pic>
    </p:spTree>
    <p:extLst>
      <p:ext uri="{BB962C8B-B14F-4D97-AF65-F5344CB8AC3E}">
        <p14:creationId xmlns:p14="http://schemas.microsoft.com/office/powerpoint/2010/main" val="313400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343793"/>
            <a:ext cx="11072812" cy="6228457"/>
          </a:xfrm>
        </p:spPr>
      </p:pic>
    </p:spTree>
    <p:extLst>
      <p:ext uri="{BB962C8B-B14F-4D97-AF65-F5344CB8AC3E}">
        <p14:creationId xmlns:p14="http://schemas.microsoft.com/office/powerpoint/2010/main" val="342899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1" y="397966"/>
            <a:ext cx="10400770" cy="5850434"/>
          </a:xfrm>
        </p:spPr>
      </p:pic>
    </p:spTree>
    <p:extLst>
      <p:ext uri="{BB962C8B-B14F-4D97-AF65-F5344CB8AC3E}">
        <p14:creationId xmlns:p14="http://schemas.microsoft.com/office/powerpoint/2010/main" val="44558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1" y="579537"/>
            <a:ext cx="10382779" cy="5840313"/>
          </a:xfrm>
        </p:spPr>
      </p:pic>
    </p:spTree>
    <p:extLst>
      <p:ext uri="{BB962C8B-B14F-4D97-AF65-F5344CB8AC3E}">
        <p14:creationId xmlns:p14="http://schemas.microsoft.com/office/powerpoint/2010/main" val="166895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80107"/>
            <a:ext cx="10432520" cy="5868293"/>
          </a:xfrm>
        </p:spPr>
      </p:pic>
    </p:spTree>
    <p:extLst>
      <p:ext uri="{BB962C8B-B14F-4D97-AF65-F5344CB8AC3E}">
        <p14:creationId xmlns:p14="http://schemas.microsoft.com/office/powerpoint/2010/main" val="365256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" y="517408"/>
            <a:ext cx="10373157" cy="5834901"/>
          </a:xfrm>
        </p:spPr>
      </p:pic>
    </p:spTree>
    <p:extLst>
      <p:ext uri="{BB962C8B-B14F-4D97-AF65-F5344CB8AC3E}">
        <p14:creationId xmlns:p14="http://schemas.microsoft.com/office/powerpoint/2010/main" val="89358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68238"/>
            <a:ext cx="10157354" cy="5713512"/>
          </a:xfrm>
        </p:spPr>
      </p:pic>
    </p:spTree>
    <p:extLst>
      <p:ext uri="{BB962C8B-B14F-4D97-AF65-F5344CB8AC3E}">
        <p14:creationId xmlns:p14="http://schemas.microsoft.com/office/powerpoint/2010/main" val="317047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1" y="2452968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5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87250"/>
            <a:ext cx="10860089" cy="6108800"/>
          </a:xfrm>
        </p:spPr>
      </p:pic>
    </p:spTree>
    <p:extLst>
      <p:ext uri="{BB962C8B-B14F-4D97-AF65-F5344CB8AC3E}">
        <p14:creationId xmlns:p14="http://schemas.microsoft.com/office/powerpoint/2010/main" val="303628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1" y="481309"/>
            <a:ext cx="10726739" cy="6033791"/>
          </a:xfrm>
        </p:spPr>
      </p:pic>
    </p:spTree>
    <p:extLst>
      <p:ext uri="{BB962C8B-B14F-4D97-AF65-F5344CB8AC3E}">
        <p14:creationId xmlns:p14="http://schemas.microsoft.com/office/powerpoint/2010/main" val="113250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3" y="531695"/>
            <a:ext cx="10163032" cy="5716706"/>
          </a:xfrm>
        </p:spPr>
      </p:pic>
    </p:spTree>
    <p:extLst>
      <p:ext uri="{BB962C8B-B14F-4D97-AF65-F5344CB8AC3E}">
        <p14:creationId xmlns:p14="http://schemas.microsoft.com/office/powerpoint/2010/main" val="151994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1" y="441424"/>
            <a:ext cx="10560579" cy="5940326"/>
          </a:xfrm>
        </p:spPr>
      </p:pic>
    </p:spTree>
    <p:extLst>
      <p:ext uri="{BB962C8B-B14F-4D97-AF65-F5344CB8AC3E}">
        <p14:creationId xmlns:p14="http://schemas.microsoft.com/office/powerpoint/2010/main" val="5115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069"/>
            <a:ext cx="10288588" cy="5787331"/>
          </a:xfrm>
        </p:spPr>
      </p:pic>
    </p:spTree>
    <p:extLst>
      <p:ext uri="{BB962C8B-B14F-4D97-AF65-F5344CB8AC3E}">
        <p14:creationId xmlns:p14="http://schemas.microsoft.com/office/powerpoint/2010/main" val="309954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50366"/>
            <a:ext cx="10434638" cy="5869484"/>
          </a:xfrm>
        </p:spPr>
      </p:pic>
    </p:spTree>
    <p:extLst>
      <p:ext uri="{BB962C8B-B14F-4D97-AF65-F5344CB8AC3E}">
        <p14:creationId xmlns:p14="http://schemas.microsoft.com/office/powerpoint/2010/main" val="16884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436066"/>
            <a:ext cx="10468504" cy="5888534"/>
          </a:xfrm>
        </p:spPr>
      </p:pic>
    </p:spTree>
    <p:extLst>
      <p:ext uri="{BB962C8B-B14F-4D97-AF65-F5344CB8AC3E}">
        <p14:creationId xmlns:p14="http://schemas.microsoft.com/office/powerpoint/2010/main" val="359413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14</Words>
  <Application>Microsoft Office PowerPoint</Application>
  <PresentationFormat>Произвольный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Ион</vt:lpstr>
      <vt:lpstr>Интеграция платформы РЭШ в образовательный процесс предмета «Физическая Культура».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платформы РЭШ в образовательный процесс предмета «Физическая Культура».</dc:title>
  <dc:creator>Acer</dc:creator>
  <cp:lastModifiedBy>user</cp:lastModifiedBy>
  <cp:revision>7</cp:revision>
  <dcterms:created xsi:type="dcterms:W3CDTF">2023-02-13T16:19:36Z</dcterms:created>
  <dcterms:modified xsi:type="dcterms:W3CDTF">2023-02-22T04:43:08Z</dcterms:modified>
</cp:coreProperties>
</file>