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211455" lvl="0" indent="-342900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000" b="1" u="sng" dirty="0" smtClean="0">
                <a:solidFill>
                  <a:prstClr val="black"/>
                </a:solidFill>
                <a:latin typeface="Times New Roman"/>
                <a:ea typeface="Cambria"/>
                <a:cs typeface="Times New Roman"/>
              </a:rPr>
              <a:t/>
            </a:r>
            <a:br>
              <a:rPr lang="ru-RU" sz="2000" b="1" u="sng" dirty="0" smtClean="0">
                <a:solidFill>
                  <a:prstClr val="black"/>
                </a:solidFill>
                <a:latin typeface="Times New Roman"/>
                <a:ea typeface="Cambria"/>
                <a:cs typeface="Times New Roman"/>
              </a:rPr>
            </a:br>
            <a:r>
              <a:rPr lang="ru-RU" sz="2000" b="1" u="sng" dirty="0">
                <a:solidFill>
                  <a:prstClr val="black"/>
                </a:solidFill>
                <a:latin typeface="Times New Roman"/>
                <a:ea typeface="Cambria"/>
                <a:cs typeface="Times New Roman"/>
              </a:rPr>
              <a:t/>
            </a:r>
            <a:br>
              <a:rPr lang="ru-RU" sz="2000" b="1" u="sng" dirty="0">
                <a:solidFill>
                  <a:prstClr val="black"/>
                </a:solidFill>
                <a:latin typeface="Times New Roman"/>
                <a:ea typeface="Cambria"/>
                <a:cs typeface="Times New Roman"/>
              </a:rPr>
            </a:br>
            <a:r>
              <a:rPr lang="ru-RU" sz="2700" b="1" u="sng" dirty="0" smtClean="0">
                <a:solidFill>
                  <a:prstClr val="black"/>
                </a:solidFill>
                <a:latin typeface="Times New Roman"/>
                <a:ea typeface="Cambria"/>
                <a:cs typeface="Times New Roman"/>
              </a:rPr>
              <a:t>«</a:t>
            </a:r>
            <a:r>
              <a:rPr lang="ru-RU" sz="2700" b="1" u="sng" dirty="0">
                <a:solidFill>
                  <a:prstClr val="black"/>
                </a:solidFill>
                <a:latin typeface="Times New Roman"/>
                <a:ea typeface="Cambria"/>
                <a:cs typeface="Times New Roman"/>
              </a:rPr>
              <a:t>Об особенностях преподавания предмета физическая культура в 2019-2020учебном году»</a:t>
            </a:r>
            <a:r>
              <a:rPr lang="ru-RU" sz="27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27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sz="27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R="211455" algn="just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3800" dirty="0" smtClean="0">
                <a:latin typeface="Times New Roman"/>
                <a:ea typeface="Cambria"/>
                <a:cs typeface="Times New Roman"/>
              </a:rPr>
              <a:t>Преподавание </a:t>
            </a:r>
            <a:r>
              <a:rPr lang="ru-RU" sz="3800" dirty="0">
                <a:latin typeface="Times New Roman"/>
                <a:ea typeface="Cambria"/>
                <a:cs typeface="Times New Roman"/>
              </a:rPr>
              <a:t>учебного предмета «Физическая культура» осуществляется в соответствии с требованиями Федерального закона от 29.12.2012 г. № 273-ФЗ «Об образовании в Российской Федерации», ФГОС общего образования, Концепцией преподавания учебного предмета «Физическая культура» (далее - Концепция). Особенности реализации учебного предмета «Физическая культура» представлены в методическом письме «Об особенностях преподавания учебного предмета «Физическая культура» в </a:t>
            </a:r>
            <a:r>
              <a:rPr lang="ru-RU" sz="3800" dirty="0" smtClean="0">
                <a:latin typeface="Times New Roman"/>
                <a:ea typeface="Cambria"/>
                <a:cs typeface="Times New Roman"/>
              </a:rPr>
              <a:t>201</a:t>
            </a:r>
            <a:r>
              <a:rPr lang="en-US" sz="3800" dirty="0" smtClean="0">
                <a:latin typeface="Times New Roman"/>
                <a:ea typeface="Cambria"/>
                <a:cs typeface="Times New Roman"/>
              </a:rPr>
              <a:t>9</a:t>
            </a:r>
            <a:r>
              <a:rPr lang="ru-RU" sz="3800" dirty="0" smtClean="0">
                <a:latin typeface="Times New Roman"/>
                <a:ea typeface="Cambria"/>
                <a:cs typeface="Times New Roman"/>
              </a:rPr>
              <a:t>-20</a:t>
            </a:r>
            <a:r>
              <a:rPr lang="en-US" sz="3800" dirty="0" smtClean="0">
                <a:latin typeface="Times New Roman"/>
                <a:ea typeface="Cambria"/>
                <a:cs typeface="Times New Roman"/>
              </a:rPr>
              <a:t>20</a:t>
            </a:r>
            <a:r>
              <a:rPr lang="ru-RU" sz="3800" dirty="0" smtClean="0">
                <a:latin typeface="Times New Roman"/>
                <a:ea typeface="Cambria"/>
                <a:cs typeface="Times New Roman"/>
              </a:rPr>
              <a:t> учебном году</a:t>
            </a:r>
            <a:r>
              <a:rPr lang="en-US" sz="3800" dirty="0" smtClean="0">
                <a:latin typeface="Times New Roman"/>
                <a:ea typeface="Cambria"/>
                <a:cs typeface="Times New Roman"/>
              </a:rPr>
              <a:t>.</a:t>
            </a:r>
            <a:r>
              <a:rPr lang="ru-RU" sz="3800" dirty="0" smtClean="0">
                <a:latin typeface="Times New Roman"/>
                <a:ea typeface="Cambria"/>
                <a:cs typeface="Times New Roman"/>
              </a:rPr>
              <a:t> </a:t>
            </a:r>
            <a:endParaRPr lang="ru-RU" sz="3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27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/>
                <a:ea typeface="Cambria"/>
                <a:cs typeface="Times New Roman"/>
              </a:rPr>
              <a:t> Концепция представляет собой систему взглядов на основные проблемы, базовые принципы, цели, задачи и основные направления развития системы преподавания физической культуры как важнейшего и эффективного средства не только физического, но и интеллектуального, нравственного, духовного, эстетического развития личности в организациях, реализующих основные образовательные программы. В свете принятой Концепции, целью которой является повышение образовательного, воспитательного и оздоровительного потенциала физической культуры в соответствии с социальными запросами общества, модернизация системы физического воспитания обучающихся ориентирована на решение ряда задач, которые можно объединить в две группы: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81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7150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R="211455" algn="just">
              <a:lnSpc>
                <a:spcPct val="150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mbria"/>
                <a:cs typeface="Times New Roman"/>
              </a:rPr>
              <a:t>    Развитие </a:t>
            </a:r>
            <a:r>
              <a:rPr lang="ru-RU" dirty="0">
                <a:latin typeface="Times New Roman"/>
                <a:ea typeface="Cambria"/>
                <a:cs typeface="Times New Roman"/>
              </a:rPr>
              <a:t>индивидуальных способностей обучающихся и создание условий для их самосовершенствования средствами физической культуры;</a:t>
            </a:r>
            <a:endParaRPr lang="ru-RU" sz="2400" dirty="0"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Cambria"/>
              </a:rPr>
              <a:t>Обучение способам самостоятельного поиска необходимой информации, освоение новых двигательных действий путем переосмысления уже изученных движений, исследовательской и конструктивной деятельности, нахождение своих способов решения проблемных ситуаций в двигательной деятельности.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35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R="211455" algn="just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>
                <a:latin typeface="Times New Roman"/>
                <a:ea typeface="Cambria"/>
                <a:cs typeface="Times New Roman"/>
              </a:rPr>
              <a:t>В Концепции отмечается, что особое внимание следует уделить обучающимся с ограниченными возможностями здоровья, распределяя физическую нагрузку в соответствии с медицинскими рекомендациями. Для обучающихся, имеющих специальную медицинскую группу и отклонения в состоянии здоровья постоянного или временного характера (Приказ Министерства здравоохранения Российской Федерации от 10.08.2017 г. № 514н «О Порядке проведения профилактических медицинских — осмотров несовершеннолетних»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62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R="211455" algn="just">
              <a:lnSpc>
                <a:spcPct val="15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800" dirty="0">
                <a:latin typeface="Times New Roman"/>
                <a:ea typeface="Cambria"/>
                <a:cs typeface="Times New Roman"/>
              </a:rPr>
              <a:t> В федеральный перечень учебников включены два учебно-методических комплекта, обеспечивающих преподавание учебного предмета «Физическая культура». При использовании данных комплектов (далее УМК) учителям физической культуры следует учесть, что УМК под ред. В.И. Ляха (5- 11 классы) переработан в соответствии с ФГОС ОО, Примерными основными образовательными программами соответствующего уровня, а также основными положениями Федерального закона «О физической культуре и спорте». Учебный материал комплектов направлен на развитие основных физических качеств и приобщение обучающихся к здоровому образу жизни. Описание упражнений для развития силы, выносливости, ловкости, скорости даются с учетом возраста и индивидуальных возможностей учащихся.</a:t>
            </a:r>
            <a:endParaRPr lang="ru-RU" sz="1800" dirty="0">
              <a:ea typeface="Calibri"/>
              <a:cs typeface="Times New Roman"/>
            </a:endParaRPr>
          </a:p>
          <a:p>
            <a:r>
              <a:rPr lang="ru-RU" sz="1800" dirty="0">
                <a:latin typeface="Times New Roman"/>
                <a:ea typeface="Cambria"/>
              </a:rPr>
              <a:t>УМК А. П. Матвеева «Физическая культура» для 5-9 классов также доработан в соответствии с требованиями ФГОС ООО и Примерной основной образовательной программой основного общего образования.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772866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416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«Об особенностях преподавания предмета физическая культура в 2019-2020учебном году»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 особенностях преподавания предмета физическая культура в 2019-2020учебном году»</dc:title>
  <dc:creator>Учитель</dc:creator>
  <cp:lastModifiedBy>Клюшникова</cp:lastModifiedBy>
  <cp:revision>6</cp:revision>
  <dcterms:created xsi:type="dcterms:W3CDTF">2019-09-16T05:54:22Z</dcterms:created>
  <dcterms:modified xsi:type="dcterms:W3CDTF">2019-09-17T04:18:58Z</dcterms:modified>
</cp:coreProperties>
</file>