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330" r:id="rId3"/>
    <p:sldId id="344" r:id="rId4"/>
    <p:sldId id="341" r:id="rId5"/>
    <p:sldId id="342" r:id="rId6"/>
    <p:sldId id="331" r:id="rId7"/>
    <p:sldId id="33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4F"/>
    <a:srgbClr val="24F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Игорь Постнов" userId="b74a697b7f8cf66a" providerId="LiveId" clId="{C729EE7D-89F5-425C-B4CE-BF14C1FFE3A7}"/>
    <pc:docChg chg="undo custSel addSld modSld sldOrd">
      <pc:chgData name="Игорь Постнов" userId="b74a697b7f8cf66a" providerId="LiveId" clId="{C729EE7D-89F5-425C-B4CE-BF14C1FFE3A7}" dt="2023-02-12T16:22:36.056" v="431" actId="255"/>
      <pc:docMkLst>
        <pc:docMk/>
      </pc:docMkLst>
      <pc:sldChg chg="modSp mod">
        <pc:chgData name="Игорь Постнов" userId="b74a697b7f8cf66a" providerId="LiveId" clId="{C729EE7D-89F5-425C-B4CE-BF14C1FFE3A7}" dt="2023-02-12T14:19:11.194" v="130" actId="255"/>
        <pc:sldMkLst>
          <pc:docMk/>
          <pc:sldMk cId="3794122025" sldId="327"/>
        </pc:sldMkLst>
        <pc:spChg chg="mod">
          <ac:chgData name="Игорь Постнов" userId="b74a697b7f8cf66a" providerId="LiveId" clId="{C729EE7D-89F5-425C-B4CE-BF14C1FFE3A7}" dt="2023-02-12T14:19:11.194" v="130" actId="255"/>
          <ac:spMkLst>
            <pc:docMk/>
            <pc:sldMk cId="3794122025" sldId="327"/>
            <ac:spMk id="2" creationId="{00000000-0000-0000-0000-000000000000}"/>
          </ac:spMkLst>
        </pc:spChg>
        <pc:spChg chg="mod">
          <ac:chgData name="Игорь Постнов" userId="b74a697b7f8cf66a" providerId="LiveId" clId="{C729EE7D-89F5-425C-B4CE-BF14C1FFE3A7}" dt="2023-02-12T14:17:18.548" v="46" actId="20577"/>
          <ac:spMkLst>
            <pc:docMk/>
            <pc:sldMk cId="3794122025" sldId="327"/>
            <ac:spMk id="5" creationId="{00000000-0000-0000-0000-000000000000}"/>
          </ac:spMkLst>
        </pc:spChg>
      </pc:sldChg>
      <pc:sldChg chg="modSp mod">
        <pc:chgData name="Игорь Постнов" userId="b74a697b7f8cf66a" providerId="LiveId" clId="{C729EE7D-89F5-425C-B4CE-BF14C1FFE3A7}" dt="2023-02-12T14:21:46.072" v="138" actId="2711"/>
        <pc:sldMkLst>
          <pc:docMk/>
          <pc:sldMk cId="9717735" sldId="330"/>
        </pc:sldMkLst>
        <pc:spChg chg="mod">
          <ac:chgData name="Игорь Постнов" userId="b74a697b7f8cf66a" providerId="LiveId" clId="{C729EE7D-89F5-425C-B4CE-BF14C1FFE3A7}" dt="2023-02-12T14:21:46.072" v="138" actId="2711"/>
          <ac:spMkLst>
            <pc:docMk/>
            <pc:sldMk cId="9717735" sldId="330"/>
            <ac:spMk id="2" creationId="{00000000-0000-0000-0000-000000000000}"/>
          </ac:spMkLst>
        </pc:spChg>
      </pc:sldChg>
      <pc:sldChg chg="addSp delSp modSp mod">
        <pc:chgData name="Игорь Постнов" userId="b74a697b7f8cf66a" providerId="LiveId" clId="{C729EE7D-89F5-425C-B4CE-BF14C1FFE3A7}" dt="2023-02-12T16:22:36.056" v="431" actId="255"/>
        <pc:sldMkLst>
          <pc:docMk/>
          <pc:sldMk cId="856130260" sldId="331"/>
        </pc:sldMkLst>
        <pc:spChg chg="mod">
          <ac:chgData name="Игорь Постнов" userId="b74a697b7f8cf66a" providerId="LiveId" clId="{C729EE7D-89F5-425C-B4CE-BF14C1FFE3A7}" dt="2023-02-12T14:16:07.410" v="35" actId="255"/>
          <ac:spMkLst>
            <pc:docMk/>
            <pc:sldMk cId="856130260" sldId="331"/>
            <ac:spMk id="2" creationId="{00000000-0000-0000-0000-000000000000}"/>
          </ac:spMkLst>
        </pc:spChg>
        <pc:graphicFrameChg chg="add mod modGraphic">
          <ac:chgData name="Игорь Постнов" userId="b74a697b7f8cf66a" providerId="LiveId" clId="{C729EE7D-89F5-425C-B4CE-BF14C1FFE3A7}" dt="2023-02-12T16:22:36.056" v="431" actId="255"/>
          <ac:graphicFrameMkLst>
            <pc:docMk/>
            <pc:sldMk cId="856130260" sldId="331"/>
            <ac:graphicFrameMk id="3" creationId="{094F3EBC-258E-5614-37DB-650538671F72}"/>
          </ac:graphicFrameMkLst>
        </pc:graphicFrameChg>
        <pc:picChg chg="add del mod">
          <ac:chgData name="Игорь Постнов" userId="b74a697b7f8cf66a" providerId="LiveId" clId="{C729EE7D-89F5-425C-B4CE-BF14C1FFE3A7}" dt="2023-02-12T16:19:08.564" v="408" actId="21"/>
          <ac:picMkLst>
            <pc:docMk/>
            <pc:sldMk cId="856130260" sldId="331"/>
            <ac:picMk id="4" creationId="{13F57B47-3090-803D-2AE9-6794E62E4F88}"/>
          </ac:picMkLst>
        </pc:picChg>
        <pc:picChg chg="del">
          <ac:chgData name="Игорь Постнов" userId="b74a697b7f8cf66a" providerId="LiveId" clId="{C729EE7D-89F5-425C-B4CE-BF14C1FFE3A7}" dt="2023-02-12T14:15:06.144" v="0" actId="478"/>
          <ac:picMkLst>
            <pc:docMk/>
            <pc:sldMk cId="856130260" sldId="331"/>
            <ac:picMk id="3074" creationId="{00000000-0000-0000-0000-000000000000}"/>
          </ac:picMkLst>
        </pc:picChg>
      </pc:sldChg>
      <pc:sldChg chg="addSp delSp modSp mod">
        <pc:chgData name="Игорь Постнов" userId="b74a697b7f8cf66a" providerId="LiveId" clId="{C729EE7D-89F5-425C-B4CE-BF14C1FFE3A7}" dt="2023-02-12T15:49:31.888" v="322" actId="1076"/>
        <pc:sldMkLst>
          <pc:docMk/>
          <pc:sldMk cId="2619689805" sldId="332"/>
        </pc:sldMkLst>
        <pc:spChg chg="mod">
          <ac:chgData name="Игорь Постнов" userId="b74a697b7f8cf66a" providerId="LiveId" clId="{C729EE7D-89F5-425C-B4CE-BF14C1FFE3A7}" dt="2023-02-12T14:43:30.714" v="273"/>
          <ac:spMkLst>
            <pc:docMk/>
            <pc:sldMk cId="2619689805" sldId="332"/>
            <ac:spMk id="2" creationId="{00000000-0000-0000-0000-000000000000}"/>
          </ac:spMkLst>
        </pc:spChg>
        <pc:spChg chg="del mod">
          <ac:chgData name="Игорь Постнов" userId="b74a697b7f8cf66a" providerId="LiveId" clId="{C729EE7D-89F5-425C-B4CE-BF14C1FFE3A7}" dt="2023-02-12T14:35:15.824" v="156" actId="21"/>
          <ac:spMkLst>
            <pc:docMk/>
            <pc:sldMk cId="2619689805" sldId="332"/>
            <ac:spMk id="3" creationId="{00000000-0000-0000-0000-000000000000}"/>
          </ac:spMkLst>
        </pc:spChg>
        <pc:spChg chg="add del mod">
          <ac:chgData name="Игорь Постнов" userId="b74a697b7f8cf66a" providerId="LiveId" clId="{C729EE7D-89F5-425C-B4CE-BF14C1FFE3A7}" dt="2023-02-12T14:35:25.131" v="158" actId="21"/>
          <ac:spMkLst>
            <pc:docMk/>
            <pc:sldMk cId="2619689805" sldId="332"/>
            <ac:spMk id="5" creationId="{DB7B5713-1B27-190C-0078-93B11BD44859}"/>
          </ac:spMkLst>
        </pc:spChg>
        <pc:spChg chg="add del mod">
          <ac:chgData name="Игорь Постнов" userId="b74a697b7f8cf66a" providerId="LiveId" clId="{C729EE7D-89F5-425C-B4CE-BF14C1FFE3A7}" dt="2023-02-12T14:35:30.257" v="160" actId="478"/>
          <ac:spMkLst>
            <pc:docMk/>
            <pc:sldMk cId="2619689805" sldId="332"/>
            <ac:spMk id="6" creationId="{B6302E46-C07D-65DC-23BE-02C3741CA39F}"/>
          </ac:spMkLst>
        </pc:spChg>
        <pc:spChg chg="add mod">
          <ac:chgData name="Игорь Постнов" userId="b74a697b7f8cf66a" providerId="LiveId" clId="{C729EE7D-89F5-425C-B4CE-BF14C1FFE3A7}" dt="2023-02-12T15:49:31.888" v="322" actId="1076"/>
          <ac:spMkLst>
            <pc:docMk/>
            <pc:sldMk cId="2619689805" sldId="332"/>
            <ac:spMk id="10" creationId="{7ACBC71C-0173-8227-65EE-C08AE91D9672}"/>
          </ac:spMkLst>
        </pc:spChg>
        <pc:picChg chg="add mod">
          <ac:chgData name="Игорь Постнов" userId="b74a697b7f8cf66a" providerId="LiveId" clId="{C729EE7D-89F5-425C-B4CE-BF14C1FFE3A7}" dt="2023-02-12T15:04:02.788" v="302" actId="1076"/>
          <ac:picMkLst>
            <pc:docMk/>
            <pc:sldMk cId="2619689805" sldId="332"/>
            <ac:picMk id="8" creationId="{EF841A02-3441-90A8-AE50-7CFF9A08F644}"/>
          </ac:picMkLst>
        </pc:picChg>
      </pc:sldChg>
      <pc:sldChg chg="addSp delSp modSp add mod ord">
        <pc:chgData name="Игорь Постнов" userId="b74a697b7f8cf66a" providerId="LiveId" clId="{C729EE7D-89F5-425C-B4CE-BF14C1FFE3A7}" dt="2023-02-12T16:03:41.701" v="406" actId="113"/>
        <pc:sldMkLst>
          <pc:docMk/>
          <pc:sldMk cId="1570720086" sldId="338"/>
        </pc:sldMkLst>
        <pc:spChg chg="mod">
          <ac:chgData name="Игорь Постнов" userId="b74a697b7f8cf66a" providerId="LiveId" clId="{C729EE7D-89F5-425C-B4CE-BF14C1FFE3A7}" dt="2023-02-12T16:03:41.701" v="406" actId="113"/>
          <ac:spMkLst>
            <pc:docMk/>
            <pc:sldMk cId="1570720086" sldId="338"/>
            <ac:spMk id="2" creationId="{00000000-0000-0000-0000-000000000000}"/>
          </ac:spMkLst>
        </pc:spChg>
        <pc:spChg chg="del">
          <ac:chgData name="Игорь Постнов" userId="b74a697b7f8cf66a" providerId="LiveId" clId="{C729EE7D-89F5-425C-B4CE-BF14C1FFE3A7}" dt="2023-02-12T14:28:30.292" v="144" actId="21"/>
          <ac:spMkLst>
            <pc:docMk/>
            <pc:sldMk cId="1570720086" sldId="338"/>
            <ac:spMk id="3" creationId="{00000000-0000-0000-0000-000000000000}"/>
          </ac:spMkLst>
        </pc:spChg>
        <pc:spChg chg="add mod">
          <ac:chgData name="Игорь Постнов" userId="b74a697b7f8cf66a" providerId="LiveId" clId="{C729EE7D-89F5-425C-B4CE-BF14C1FFE3A7}" dt="2023-02-12T15:57:04.263" v="328" actId="1076"/>
          <ac:spMkLst>
            <pc:docMk/>
            <pc:sldMk cId="1570720086" sldId="338"/>
            <ac:spMk id="4" creationId="{EBBB3E4B-B0CF-A89E-776B-96CDD51E0070}"/>
          </ac:spMkLst>
        </pc:spChg>
        <pc:spChg chg="add mod">
          <ac:chgData name="Игорь Постнов" userId="b74a697b7f8cf66a" providerId="LiveId" clId="{C729EE7D-89F5-425C-B4CE-BF14C1FFE3A7}" dt="2023-02-12T15:52:19.617" v="324" actId="1076"/>
          <ac:spMkLst>
            <pc:docMk/>
            <pc:sldMk cId="1570720086" sldId="338"/>
            <ac:spMk id="7" creationId="{A7CB1F1C-ADD0-DE81-95D4-724B276E6C87}"/>
          </ac:spMkLst>
        </pc:spChg>
        <pc:picChg chg="add del mod">
          <ac:chgData name="Игорь Постнов" userId="b74a697b7f8cf66a" providerId="LiveId" clId="{C729EE7D-89F5-425C-B4CE-BF14C1FFE3A7}" dt="2023-02-12T14:51:20.603" v="283" actId="21"/>
          <ac:picMkLst>
            <pc:docMk/>
            <pc:sldMk cId="1570720086" sldId="338"/>
            <ac:picMk id="5" creationId="{AF80A403-3E80-62DF-CAEA-3CE97B4B5EE6}"/>
          </ac:picMkLst>
        </pc:picChg>
      </pc:sldChg>
      <pc:sldChg chg="delSp add mod">
        <pc:chgData name="Игорь Постнов" userId="b74a697b7f8cf66a" providerId="LiveId" clId="{C729EE7D-89F5-425C-B4CE-BF14C1FFE3A7}" dt="2023-02-12T14:28:35.730" v="145" actId="21"/>
        <pc:sldMkLst>
          <pc:docMk/>
          <pc:sldMk cId="1478618862" sldId="339"/>
        </pc:sldMkLst>
        <pc:spChg chg="del">
          <ac:chgData name="Игорь Постнов" userId="b74a697b7f8cf66a" providerId="LiveId" clId="{C729EE7D-89F5-425C-B4CE-BF14C1FFE3A7}" dt="2023-02-12T14:28:35.730" v="145" actId="21"/>
          <ac:spMkLst>
            <pc:docMk/>
            <pc:sldMk cId="1478618862" sldId="339"/>
            <ac:spMk id="3" creationId="{00000000-0000-0000-0000-000000000000}"/>
          </ac:spMkLst>
        </pc:spChg>
      </pc:sldChg>
      <pc:sldChg chg="addSp delSp modSp add mod ord">
        <pc:chgData name="Игорь Постнов" userId="b74a697b7f8cf66a" providerId="LiveId" clId="{C729EE7D-89F5-425C-B4CE-BF14C1FFE3A7}" dt="2023-02-12T15:03:39.483" v="301" actId="122"/>
        <pc:sldMkLst>
          <pc:docMk/>
          <pc:sldMk cId="955252588" sldId="340"/>
        </pc:sldMkLst>
        <pc:spChg chg="mod">
          <ac:chgData name="Игорь Постнов" userId="b74a697b7f8cf66a" providerId="LiveId" clId="{C729EE7D-89F5-425C-B4CE-BF14C1FFE3A7}" dt="2023-02-12T14:42:51.893" v="271" actId="20577"/>
          <ac:spMkLst>
            <pc:docMk/>
            <pc:sldMk cId="955252588" sldId="340"/>
            <ac:spMk id="2" creationId="{00000000-0000-0000-0000-000000000000}"/>
          </ac:spMkLst>
        </pc:spChg>
        <pc:spChg chg="del mod">
          <ac:chgData name="Игорь Постнов" userId="b74a697b7f8cf66a" providerId="LiveId" clId="{C729EE7D-89F5-425C-B4CE-BF14C1FFE3A7}" dt="2023-02-12T14:28:25.364" v="143" actId="21"/>
          <ac:spMkLst>
            <pc:docMk/>
            <pc:sldMk cId="955252588" sldId="340"/>
            <ac:spMk id="3" creationId="{00000000-0000-0000-0000-000000000000}"/>
          </ac:spMkLst>
        </pc:spChg>
        <pc:spChg chg="add del mod">
          <ac:chgData name="Игорь Постнов" userId="b74a697b7f8cf66a" providerId="LiveId" clId="{C729EE7D-89F5-425C-B4CE-BF14C1FFE3A7}" dt="2023-02-12T14:28:55.227" v="149" actId="21"/>
          <ac:spMkLst>
            <pc:docMk/>
            <pc:sldMk cId="955252588" sldId="340"/>
            <ac:spMk id="4" creationId="{64AFDF52-CFCE-DB93-DFFF-C7F2F8AC761F}"/>
          </ac:spMkLst>
        </pc:spChg>
        <pc:spChg chg="add mod">
          <ac:chgData name="Игорь Постнов" userId="b74a697b7f8cf66a" providerId="LiveId" clId="{C729EE7D-89F5-425C-B4CE-BF14C1FFE3A7}" dt="2023-02-12T15:03:39.483" v="301" actId="122"/>
          <ac:spMkLst>
            <pc:docMk/>
            <pc:sldMk cId="955252588" sldId="340"/>
            <ac:spMk id="8" creationId="{C3FF1025-CB08-3B8E-AC10-747BDC2FFFF8}"/>
          </ac:spMkLst>
        </pc:spChg>
        <pc:picChg chg="add mod">
          <ac:chgData name="Игорь Постнов" userId="b74a697b7f8cf66a" providerId="LiveId" clId="{C729EE7D-89F5-425C-B4CE-BF14C1FFE3A7}" dt="2023-02-12T15:00:06.080" v="291" actId="1076"/>
          <ac:picMkLst>
            <pc:docMk/>
            <pc:sldMk cId="955252588" sldId="340"/>
            <ac:picMk id="6" creationId="{564B0043-755A-7580-5461-81F21FEC92E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19888-3A92-4B27-B06F-A77655D26A7B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0E3A7-6C4D-4CB3-A424-ED9A22FCF4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40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D0E3A7-6C4D-4CB3-A424-ED9A22FCF4D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3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0E3A7-6C4D-4CB3-A424-ED9A22FCF4D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56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29523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Доклад на тему: «Воспитательный потенциал урока 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физической культуры в условиях современной школы»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50405" y="4643446"/>
            <a:ext cx="4993595" cy="1676975"/>
          </a:xfrm>
        </p:spPr>
        <p:txBody>
          <a:bodyPr>
            <a:noAutofit/>
          </a:bodyPr>
          <a:lstStyle/>
          <a:p>
            <a:pPr algn="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физкультуры </a:t>
            </a:r>
          </a:p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«Гимназия №1 г. Челябинска»:</a:t>
            </a:r>
          </a:p>
          <a:p>
            <a:pPr algn="r"/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Постнова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Светлана Валерьевна</a:t>
            </a:r>
            <a:r>
              <a:rPr lang="ru-RU" sz="800" dirty="0"/>
              <a:t/>
            </a:r>
            <a:br>
              <a:rPr lang="ru-RU" sz="800" dirty="0"/>
            </a:br>
            <a:endParaRPr lang="ru-RU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3786182" y="6211669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Челябинск, 2023</a:t>
            </a:r>
          </a:p>
        </p:txBody>
      </p:sp>
    </p:spTree>
    <p:extLst>
      <p:ext uri="{BB962C8B-B14F-4D97-AF65-F5344CB8AC3E}">
        <p14:creationId xmlns:p14="http://schemas.microsoft.com/office/powerpoint/2010/main" val="379412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702" y="2132978"/>
            <a:ext cx="9144000" cy="27809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 урока начинается учебно-воспитательный процесс, уроком он и заканчивается. Все остальное в школе играет хотя и важную, но вспомогательную роль, дополняя и развивая все то, что закладывается в ходе уроков»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Ю.А.Конаржевский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доктор педагогических наук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4"/>
          <a:stretch/>
        </p:blipFill>
        <p:spPr bwMode="auto">
          <a:xfrm>
            <a:off x="3491880" y="4924970"/>
            <a:ext cx="2269427" cy="193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65" y="0"/>
            <a:ext cx="9144000" cy="100811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3FF1025-CB08-3B8E-AC10-747BDC2FFFF8}"/>
              </a:ext>
            </a:extLst>
          </p:cNvPr>
          <p:cNvSpPr txBox="1"/>
          <p:nvPr/>
        </p:nvSpPr>
        <p:spPr>
          <a:xfrm>
            <a:off x="4932040" y="1268760"/>
            <a:ext cx="32403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Воспитывающее значение учебного предмета раскрывается в  приобщении обучающихся к истории и традициям физической культуры и спорта народов России, формировании интереса к регулярным занятиям физической культурой и спортом, осознании роли занятий физической культурой в укреплении здоровья, организации активного отдыха и досуга. В процессе обучения у обучающихся активно формируются положительные навыки и способы поведения, общения и взаимодействия со сверстниками и учителями, оценивания своих действий и поступков в процессе совместной коллективной деятельности.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99534"/>
            <a:ext cx="4267796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8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65" y="0"/>
            <a:ext cx="9144000" cy="100811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ACBC71C-0173-8227-65EE-C08AE91D9672}"/>
              </a:ext>
            </a:extLst>
          </p:cNvPr>
          <p:cNvSpPr txBox="1"/>
          <p:nvPr/>
        </p:nvSpPr>
        <p:spPr>
          <a:xfrm>
            <a:off x="4460298" y="1393169"/>
            <a:ext cx="4581426" cy="5378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Воспитывающее значение Примерной рабочей программы заключается в содействии активной социализации школьников на основе осмысления и понимания роли и значения мирового и российского олимпийского движения, приобщения к их культурным ценностям, истории и современному развитию. В число практических результатов данного направления входит формирование положительных навыков и умений в общении и взаимодействии со сверстниками и учителями физической культуры, организации совместной учебной и консультативной деятельности. Центральной идеей конструирования учебного содержания и планируемых результатов образования в основной школе является воспитание целостной личности учащихся, обеспечение единства в развитии их физической, психической и социальной природы. Реализация этой идеи становится возможной на основе содержания учебной дисциплины «Физическая культура», которое представляется двигательной деятельностью с её базовыми компонентами: информационным (знания о физической культуре),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операциональным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(способы самостоятельной деятельности) и мотивационно-процессуальным (физическое совершенствование).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13181"/>
            <a:ext cx="4258269" cy="56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65" y="0"/>
            <a:ext cx="9144000" cy="100811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среднего общего образования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BB3E4B-B0CF-A89E-776B-96CDD51E0070}"/>
              </a:ext>
            </a:extLst>
          </p:cNvPr>
          <p:cNvSpPr txBox="1"/>
          <p:nvPr/>
        </p:nvSpPr>
        <p:spPr>
          <a:xfrm>
            <a:off x="4211960" y="1572181"/>
            <a:ext cx="458142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программы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содействии активной социализации школьников на основе формирования научных представлений о социальной сущности физической культуры, её месте и роли в жизнедеятельности современного человека, воспитании социально значимых и личностных качеств. В числе предполагаемых практических результатов данной направленности можно выделить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к культурным ценностям физической культуры, приобретение способов общения и коллективного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совместной учебной, игровой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соревновательной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стремление к физическому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укреплению здоровья. Центральной идеей конструирования Примерной рабочей программы и её планируемых результатов в средней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является воспитание целостной личности учащихся, обеспечение единства в развитии их физической, психической и социальной природы.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79008"/>
            <a:ext cx="3672408" cy="55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38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физической культуры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094F3EBC-258E-5614-37DB-650538671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169695"/>
              </p:ext>
            </p:extLst>
          </p:nvPr>
        </p:nvGraphicFramePr>
        <p:xfrm>
          <a:off x="899592" y="1700808"/>
          <a:ext cx="7416824" cy="4248472"/>
        </p:xfrm>
        <a:graphic>
          <a:graphicData uri="http://schemas.openxmlformats.org/drawingml/2006/table">
            <a:tbl>
              <a:tblPr firstRow="1" firstCol="1" bandRow="1"/>
              <a:tblGrid>
                <a:gridCol w="2471969">
                  <a:extLst>
                    <a:ext uri="{9D8B030D-6E8A-4147-A177-3AD203B41FA5}">
                      <a16:colId xmlns:a16="http://schemas.microsoft.com/office/drawing/2014/main" xmlns="" val="457518686"/>
                    </a:ext>
                  </a:extLst>
                </a:gridCol>
                <a:gridCol w="4944855">
                  <a:extLst>
                    <a:ext uri="{9D8B030D-6E8A-4147-A177-3AD203B41FA5}">
                      <a16:colId xmlns:a16="http://schemas.microsoft.com/office/drawing/2014/main" xmlns="" val="3072524563"/>
                    </a:ext>
                  </a:extLst>
                </a:gridCol>
              </a:tblGrid>
              <a:tr h="805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Материальные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условия занятий, наличие современного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инвентаря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9901560"/>
                  </a:ext>
                </a:extLst>
              </a:tr>
              <a:tr h="805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здоровье, физическая подготовленность,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физическое развитие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3660527"/>
                  </a:ext>
                </a:extLst>
              </a:tr>
              <a:tr h="991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отдых, традиции, воспитание чувства долга, чести, совести, благородства, рекорды, победы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251435"/>
                  </a:ext>
                </a:extLst>
              </a:tr>
              <a:tr h="655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психические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эмоциональные переживания, свойства и качества личности, творческие задатки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8539556"/>
                  </a:ext>
                </a:extLst>
              </a:tr>
              <a:tr h="991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культурные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познание, чувство собственного достоинства, эстетические и нравственные качества, общение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1754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13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65" y="0"/>
            <a:ext cx="9144000" cy="100811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Третье поколение ФГОС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844824"/>
            <a:ext cx="7920880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Новый ФГОС делает акцент на тесном взаимодействии и единстве учебной и воспитательной деятельности в русле достижения личностных результатов освоения программы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4"/>
          <a:stretch/>
        </p:blipFill>
        <p:spPr bwMode="auto">
          <a:xfrm>
            <a:off x="3347864" y="4077072"/>
            <a:ext cx="2269427" cy="1933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618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1731</TotalTime>
  <Words>311</Words>
  <Application>Microsoft Office PowerPoint</Application>
  <PresentationFormat>Экран (4:3)</PresentationFormat>
  <Paragraphs>32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Доклад на тему: «Воспитательный потенциал урока  физической культуры в условиях современной школы»       </vt:lpstr>
      <vt:lpstr>«С урока начинается учебно-воспитательный процесс, уроком он и заканчивается. Все остальное в школе играет хотя и важную, но вспомогательную роль, дополняя и развивая все то, что закладывается в ходе уроков» Ю.А.Конаржевский – доктор педагогических наук</vt:lpstr>
      <vt:lpstr>Программа начального общего образования</vt:lpstr>
      <vt:lpstr>Программа основного общего образования</vt:lpstr>
      <vt:lpstr>Программа среднего общего образования</vt:lpstr>
      <vt:lpstr>Ценности физической культуры</vt:lpstr>
      <vt:lpstr>Третье поколение ФГОС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Зачем нам география и как мы будем её изучать</dc:title>
  <dc:creator>mama2</dc:creator>
  <cp:lastModifiedBy>user</cp:lastModifiedBy>
  <cp:revision>193</cp:revision>
  <dcterms:created xsi:type="dcterms:W3CDTF">2014-11-07T14:06:22Z</dcterms:created>
  <dcterms:modified xsi:type="dcterms:W3CDTF">2023-02-22T04:43:58Z</dcterms:modified>
</cp:coreProperties>
</file>