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57" r:id="rId4"/>
    <p:sldId id="258" r:id="rId5"/>
    <p:sldId id="259" r:id="rId6"/>
    <p:sldId id="266" r:id="rId7"/>
    <p:sldId id="260" r:id="rId8"/>
    <p:sldId id="261" r:id="rId9"/>
    <p:sldId id="265" r:id="rId10"/>
    <p:sldId id="263" r:id="rId11"/>
    <p:sldId id="262" r:id="rId12"/>
    <p:sldId id="264" r:id="rId13"/>
    <p:sldId id="267" r:id="rId14"/>
    <p:sldId id="271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AC06A-9248-41A0-90E3-4983FD768B6D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44373-9CCC-4C1F-803C-AD86BB04018C}">
      <dgm:prSet phldrT="[Текст]" custT="1"/>
      <dgm:spPr/>
      <dgm:t>
        <a:bodyPr/>
        <a:lstStyle/>
        <a:p>
          <a:r>
            <a:rPr lang="ru-RU" sz="1400" b="1">
              <a:solidFill>
                <a:schemeClr val="tx1"/>
              </a:solidFill>
            </a:rPr>
            <a:t>Решение задач </a:t>
          </a:r>
        </a:p>
        <a:p>
          <a:r>
            <a:rPr lang="ru-RU" sz="1400" b="1">
              <a:solidFill>
                <a:schemeClr val="tx1"/>
              </a:solidFill>
            </a:rPr>
            <a:t>С историческим содержанием</a:t>
          </a:r>
          <a:endParaRPr lang="ru-RU" sz="1400" b="1" dirty="0">
            <a:solidFill>
              <a:schemeClr val="tx1"/>
            </a:solidFill>
          </a:endParaRPr>
        </a:p>
      </dgm:t>
    </dgm:pt>
    <dgm:pt modelId="{E9726921-AA9B-4EA9-A445-37DDAE151F93}" type="parTrans" cxnId="{2BEF3DAD-C188-45E0-92B3-98A1C24BD91B}">
      <dgm:prSet/>
      <dgm:spPr/>
      <dgm:t>
        <a:bodyPr/>
        <a:lstStyle/>
        <a:p>
          <a:endParaRPr lang="ru-RU"/>
        </a:p>
      </dgm:t>
    </dgm:pt>
    <dgm:pt modelId="{261CA4C9-374B-4A6F-9EAA-79B4DF239DC5}" type="sibTrans" cxnId="{2BEF3DAD-C188-45E0-92B3-98A1C24BD91B}">
      <dgm:prSet/>
      <dgm:spPr/>
      <dgm:t>
        <a:bodyPr/>
        <a:lstStyle/>
        <a:p>
          <a:endParaRPr lang="ru-RU"/>
        </a:p>
      </dgm:t>
    </dgm:pt>
    <dgm:pt modelId="{82F3FDB7-53AA-43D6-A4B1-AC2CC934CCE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Подготовка докладов про научные открытия в области физики Российских и советских ученых</a:t>
          </a:r>
        </a:p>
      </dgm:t>
    </dgm:pt>
    <dgm:pt modelId="{07BA8B28-B3EC-482E-AA0E-985458FE666E}" type="parTrans" cxnId="{4C4022C4-1A61-407F-BF49-5AB71E262054}">
      <dgm:prSet/>
      <dgm:spPr/>
      <dgm:t>
        <a:bodyPr/>
        <a:lstStyle/>
        <a:p>
          <a:endParaRPr lang="ru-RU"/>
        </a:p>
      </dgm:t>
    </dgm:pt>
    <dgm:pt modelId="{0C99889A-2FE2-4C38-A0F0-4FA63CA80C8C}" type="sibTrans" cxnId="{4C4022C4-1A61-407F-BF49-5AB71E262054}">
      <dgm:prSet/>
      <dgm:spPr/>
      <dgm:t>
        <a:bodyPr/>
        <a:lstStyle/>
        <a:p>
          <a:endParaRPr lang="ru-RU"/>
        </a:p>
      </dgm:t>
    </dgm:pt>
    <dgm:pt modelId="{0F841ADB-BE45-4576-BA4C-957B8D172010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Уроки конференции </a:t>
          </a:r>
        </a:p>
      </dgm:t>
    </dgm:pt>
    <dgm:pt modelId="{0ABEB5DE-8C7B-41D2-A18B-0687D3D5A23F}" type="parTrans" cxnId="{4616C27D-1FAE-4F6B-8DEA-6966B4FC3D23}">
      <dgm:prSet/>
      <dgm:spPr/>
      <dgm:t>
        <a:bodyPr/>
        <a:lstStyle/>
        <a:p>
          <a:endParaRPr lang="ru-RU"/>
        </a:p>
      </dgm:t>
    </dgm:pt>
    <dgm:pt modelId="{E161324B-F68D-4F61-ACA3-50317944A0E8}" type="sibTrans" cxnId="{4616C27D-1FAE-4F6B-8DEA-6966B4FC3D23}">
      <dgm:prSet/>
      <dgm:spPr/>
      <dgm:t>
        <a:bodyPr/>
        <a:lstStyle/>
        <a:p>
          <a:endParaRPr lang="ru-RU"/>
        </a:p>
      </dgm:t>
    </dgm:pt>
    <dgm:pt modelId="{BC5DEA7E-6C4F-4674-B51C-A14AD109BB9D}">
      <dgm:prSet phldrT="[Текст]" custT="1"/>
      <dgm:spPr/>
      <dgm:t>
        <a:bodyPr/>
        <a:lstStyle/>
        <a:p>
          <a:r>
            <a:rPr lang="ru-RU" sz="1800" b="1" dirty="0"/>
            <a:t>Оформление стенгазет</a:t>
          </a:r>
        </a:p>
      </dgm:t>
    </dgm:pt>
    <dgm:pt modelId="{C53028CD-76B4-4889-B261-B2CBEAF65FB2}" type="parTrans" cxnId="{FA10429B-0FFD-4BF0-9F7E-13618D5706BD}">
      <dgm:prSet/>
      <dgm:spPr/>
      <dgm:t>
        <a:bodyPr/>
        <a:lstStyle/>
        <a:p>
          <a:endParaRPr lang="ru-RU"/>
        </a:p>
      </dgm:t>
    </dgm:pt>
    <dgm:pt modelId="{7EA10D3F-0D97-467F-8877-A971202BA561}" type="sibTrans" cxnId="{FA10429B-0FFD-4BF0-9F7E-13618D5706BD}">
      <dgm:prSet/>
      <dgm:spPr/>
      <dgm:t>
        <a:bodyPr/>
        <a:lstStyle/>
        <a:p>
          <a:endParaRPr lang="ru-RU"/>
        </a:p>
      </dgm:t>
    </dgm:pt>
    <dgm:pt modelId="{4C1BDA82-7B5B-4E92-8852-96E52DD031A4}">
      <dgm:prSet phldrT="[Текст]" custT="1"/>
      <dgm:spPr/>
      <dgm:t>
        <a:bodyPr/>
        <a:lstStyle/>
        <a:p>
          <a:r>
            <a:rPr lang="ru-RU" sz="1600" b="1">
              <a:solidFill>
                <a:schemeClr val="tx1"/>
              </a:solidFill>
            </a:rPr>
            <a:t>Экскурсии на предприятия</a:t>
          </a:r>
        </a:p>
        <a:p>
          <a:r>
            <a:rPr lang="ru-RU" sz="1600" b="1">
              <a:solidFill>
                <a:schemeClr val="tx1"/>
              </a:solidFill>
            </a:rPr>
            <a:t>города </a:t>
          </a:r>
          <a:endParaRPr lang="ru-RU" sz="1600" b="1" dirty="0">
            <a:solidFill>
              <a:schemeClr val="tx1"/>
            </a:solidFill>
          </a:endParaRPr>
        </a:p>
      </dgm:t>
    </dgm:pt>
    <dgm:pt modelId="{501B556C-B248-4EFF-A4C9-369963640C1A}" type="parTrans" cxnId="{685EF393-47CD-4E86-AEF0-7E797C5930F0}">
      <dgm:prSet/>
      <dgm:spPr/>
      <dgm:t>
        <a:bodyPr/>
        <a:lstStyle/>
        <a:p>
          <a:endParaRPr lang="ru-RU"/>
        </a:p>
      </dgm:t>
    </dgm:pt>
    <dgm:pt modelId="{DE3C0395-D35F-49C8-95C7-3E8BCADA8F01}" type="sibTrans" cxnId="{685EF393-47CD-4E86-AEF0-7E797C5930F0}">
      <dgm:prSet/>
      <dgm:spPr/>
      <dgm:t>
        <a:bodyPr/>
        <a:lstStyle/>
        <a:p>
          <a:endParaRPr lang="ru-RU"/>
        </a:p>
      </dgm:t>
    </dgm:pt>
    <dgm:pt modelId="{C12D99F5-7FEE-4CAF-9AC7-E37C08A31AE0}">
      <dgm:prSet phldrT="[Текст]" custT="1"/>
      <dgm:spPr/>
      <dgm:t>
        <a:bodyPr/>
        <a:lstStyle/>
        <a:p>
          <a:r>
            <a:rPr lang="ru-RU" sz="1800" b="1" dirty="0"/>
            <a:t>Подготовка классных часов</a:t>
          </a:r>
        </a:p>
      </dgm:t>
    </dgm:pt>
    <dgm:pt modelId="{922E3891-74ED-462C-AEBA-63B8AE526E98}" type="parTrans" cxnId="{08D7D5A0-EECB-4966-B5DA-98473377E6A7}">
      <dgm:prSet/>
      <dgm:spPr/>
      <dgm:t>
        <a:bodyPr/>
        <a:lstStyle/>
        <a:p>
          <a:endParaRPr lang="ru-RU"/>
        </a:p>
      </dgm:t>
    </dgm:pt>
    <dgm:pt modelId="{199A720A-F49C-4A2B-AE34-298351FAA587}" type="sibTrans" cxnId="{08D7D5A0-EECB-4966-B5DA-98473377E6A7}">
      <dgm:prSet/>
      <dgm:spPr/>
      <dgm:t>
        <a:bodyPr/>
        <a:lstStyle/>
        <a:p>
          <a:endParaRPr lang="ru-RU"/>
        </a:p>
      </dgm:t>
    </dgm:pt>
    <dgm:pt modelId="{1A2F633C-A990-4E9D-9B49-276D0879681D}" type="pres">
      <dgm:prSet presAssocID="{90FAC06A-9248-41A0-90E3-4983FD768B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CBA335-355D-4DE1-BA3F-6ABA4FC99B6A}" type="pres">
      <dgm:prSet presAssocID="{1B444373-9CCC-4C1F-803C-AD86BB04018C}" presName="hierRoot1" presStyleCnt="0"/>
      <dgm:spPr/>
    </dgm:pt>
    <dgm:pt modelId="{05FC3B7B-76A9-4BAC-A628-52705D8A4958}" type="pres">
      <dgm:prSet presAssocID="{1B444373-9CCC-4C1F-803C-AD86BB04018C}" presName="composite" presStyleCnt="0"/>
      <dgm:spPr/>
    </dgm:pt>
    <dgm:pt modelId="{D9FF7C51-3419-465A-AC4F-67D963727DAF}" type="pres">
      <dgm:prSet presAssocID="{1B444373-9CCC-4C1F-803C-AD86BB04018C}" presName="background" presStyleLbl="node0" presStyleIdx="0" presStyleCnt="3"/>
      <dgm:spPr/>
    </dgm:pt>
    <dgm:pt modelId="{C3FC9907-E934-4840-9B95-317577E9036D}" type="pres">
      <dgm:prSet presAssocID="{1B444373-9CCC-4C1F-803C-AD86BB04018C}" presName="text" presStyleLbl="fgAcc0" presStyleIdx="0" presStyleCnt="3">
        <dgm:presLayoutVars>
          <dgm:chPref val="3"/>
        </dgm:presLayoutVars>
      </dgm:prSet>
      <dgm:spPr/>
    </dgm:pt>
    <dgm:pt modelId="{A88CDC67-6D17-40E8-B2FF-DFB7AC49D3BE}" type="pres">
      <dgm:prSet presAssocID="{1B444373-9CCC-4C1F-803C-AD86BB04018C}" presName="hierChild2" presStyleCnt="0"/>
      <dgm:spPr/>
    </dgm:pt>
    <dgm:pt modelId="{C1047BF7-384F-410D-BDDE-62397CAD491F}" type="pres">
      <dgm:prSet presAssocID="{07BA8B28-B3EC-482E-AA0E-985458FE666E}" presName="Name10" presStyleLbl="parChTrans1D2" presStyleIdx="0" presStyleCnt="3"/>
      <dgm:spPr/>
    </dgm:pt>
    <dgm:pt modelId="{7542B6B8-780B-4318-B0C8-C39A556C59F0}" type="pres">
      <dgm:prSet presAssocID="{82F3FDB7-53AA-43D6-A4B1-AC2CC934CCE8}" presName="hierRoot2" presStyleCnt="0"/>
      <dgm:spPr/>
    </dgm:pt>
    <dgm:pt modelId="{774A91C5-D942-4760-9243-97C71D2DAF2C}" type="pres">
      <dgm:prSet presAssocID="{82F3FDB7-53AA-43D6-A4B1-AC2CC934CCE8}" presName="composite2" presStyleCnt="0"/>
      <dgm:spPr/>
    </dgm:pt>
    <dgm:pt modelId="{C3C9DF17-69D1-464D-98D4-25E9569666FE}" type="pres">
      <dgm:prSet presAssocID="{82F3FDB7-53AA-43D6-A4B1-AC2CC934CCE8}" presName="background2" presStyleLbl="node2" presStyleIdx="0" presStyleCnt="3"/>
      <dgm:spPr/>
    </dgm:pt>
    <dgm:pt modelId="{B1B2E973-2FCC-4583-929F-1E34BA0163F0}" type="pres">
      <dgm:prSet presAssocID="{82F3FDB7-53AA-43D6-A4B1-AC2CC934CCE8}" presName="text2" presStyleLbl="fgAcc2" presStyleIdx="0" presStyleCnt="3" custLinFactNeighborX="1256">
        <dgm:presLayoutVars>
          <dgm:chPref val="3"/>
        </dgm:presLayoutVars>
      </dgm:prSet>
      <dgm:spPr/>
    </dgm:pt>
    <dgm:pt modelId="{60F3991D-5B84-45E5-8DE5-57239D307431}" type="pres">
      <dgm:prSet presAssocID="{82F3FDB7-53AA-43D6-A4B1-AC2CC934CCE8}" presName="hierChild3" presStyleCnt="0"/>
      <dgm:spPr/>
    </dgm:pt>
    <dgm:pt modelId="{A7EC1D38-2815-41EB-B760-48DE496E6EFC}" type="pres">
      <dgm:prSet presAssocID="{0F841ADB-BE45-4576-BA4C-957B8D172010}" presName="hierRoot1" presStyleCnt="0"/>
      <dgm:spPr/>
    </dgm:pt>
    <dgm:pt modelId="{CC544257-B10E-4062-9EA1-99A4BB6C3E81}" type="pres">
      <dgm:prSet presAssocID="{0F841ADB-BE45-4576-BA4C-957B8D172010}" presName="composite" presStyleCnt="0"/>
      <dgm:spPr/>
    </dgm:pt>
    <dgm:pt modelId="{D2ED7CCE-22A2-4867-8085-63445DDC22BB}" type="pres">
      <dgm:prSet presAssocID="{0F841ADB-BE45-4576-BA4C-957B8D172010}" presName="background" presStyleLbl="node0" presStyleIdx="1" presStyleCnt="3"/>
      <dgm:spPr/>
    </dgm:pt>
    <dgm:pt modelId="{285DF1F9-46AD-498A-8EED-44F8B2BDC9F1}" type="pres">
      <dgm:prSet presAssocID="{0F841ADB-BE45-4576-BA4C-957B8D172010}" presName="text" presStyleLbl="fgAcc0" presStyleIdx="1" presStyleCnt="3">
        <dgm:presLayoutVars>
          <dgm:chPref val="3"/>
        </dgm:presLayoutVars>
      </dgm:prSet>
      <dgm:spPr/>
    </dgm:pt>
    <dgm:pt modelId="{08C8A922-A79B-4CF5-8816-A55AA3F60834}" type="pres">
      <dgm:prSet presAssocID="{0F841ADB-BE45-4576-BA4C-957B8D172010}" presName="hierChild2" presStyleCnt="0"/>
      <dgm:spPr/>
    </dgm:pt>
    <dgm:pt modelId="{1E8DE0AC-71BD-475C-89C9-E5A3CCCD055A}" type="pres">
      <dgm:prSet presAssocID="{C53028CD-76B4-4889-B261-B2CBEAF65FB2}" presName="Name10" presStyleLbl="parChTrans1D2" presStyleIdx="1" presStyleCnt="3"/>
      <dgm:spPr/>
    </dgm:pt>
    <dgm:pt modelId="{04D98E06-E709-495F-98FD-226954B05DFB}" type="pres">
      <dgm:prSet presAssocID="{BC5DEA7E-6C4F-4674-B51C-A14AD109BB9D}" presName="hierRoot2" presStyleCnt="0"/>
      <dgm:spPr/>
    </dgm:pt>
    <dgm:pt modelId="{647DF94B-5027-460E-82A5-BC59002830C8}" type="pres">
      <dgm:prSet presAssocID="{BC5DEA7E-6C4F-4674-B51C-A14AD109BB9D}" presName="composite2" presStyleCnt="0"/>
      <dgm:spPr/>
    </dgm:pt>
    <dgm:pt modelId="{952C6C25-6062-41EF-93B3-75ADEF7F6359}" type="pres">
      <dgm:prSet presAssocID="{BC5DEA7E-6C4F-4674-B51C-A14AD109BB9D}" presName="background2" presStyleLbl="node2" presStyleIdx="1" presStyleCnt="3"/>
      <dgm:spPr/>
    </dgm:pt>
    <dgm:pt modelId="{AF6B8AA0-DF12-44AE-B903-27D1AA16828B}" type="pres">
      <dgm:prSet presAssocID="{BC5DEA7E-6C4F-4674-B51C-A14AD109BB9D}" presName="text2" presStyleLbl="fgAcc2" presStyleIdx="1" presStyleCnt="3">
        <dgm:presLayoutVars>
          <dgm:chPref val="3"/>
        </dgm:presLayoutVars>
      </dgm:prSet>
      <dgm:spPr/>
    </dgm:pt>
    <dgm:pt modelId="{5337566E-E30A-48D0-80D1-79660273B6A5}" type="pres">
      <dgm:prSet presAssocID="{BC5DEA7E-6C4F-4674-B51C-A14AD109BB9D}" presName="hierChild3" presStyleCnt="0"/>
      <dgm:spPr/>
    </dgm:pt>
    <dgm:pt modelId="{33E9F350-7BBA-4838-84FC-25F072F45675}" type="pres">
      <dgm:prSet presAssocID="{4C1BDA82-7B5B-4E92-8852-96E52DD031A4}" presName="hierRoot1" presStyleCnt="0"/>
      <dgm:spPr/>
    </dgm:pt>
    <dgm:pt modelId="{AF7D8DBF-4621-43C6-90E7-7AECD6E93B38}" type="pres">
      <dgm:prSet presAssocID="{4C1BDA82-7B5B-4E92-8852-96E52DD031A4}" presName="composite" presStyleCnt="0"/>
      <dgm:spPr/>
    </dgm:pt>
    <dgm:pt modelId="{C018E37A-D3F8-4117-BFD5-D7AF08D8A149}" type="pres">
      <dgm:prSet presAssocID="{4C1BDA82-7B5B-4E92-8852-96E52DD031A4}" presName="background" presStyleLbl="node0" presStyleIdx="2" presStyleCnt="3"/>
      <dgm:spPr/>
    </dgm:pt>
    <dgm:pt modelId="{0011C20C-502D-4B9C-B61F-C44A8AEEB577}" type="pres">
      <dgm:prSet presAssocID="{4C1BDA82-7B5B-4E92-8852-96E52DD031A4}" presName="text" presStyleLbl="fgAcc0" presStyleIdx="2" presStyleCnt="3">
        <dgm:presLayoutVars>
          <dgm:chPref val="3"/>
        </dgm:presLayoutVars>
      </dgm:prSet>
      <dgm:spPr/>
    </dgm:pt>
    <dgm:pt modelId="{EC410742-C315-48B9-AD16-2F18C5AAC263}" type="pres">
      <dgm:prSet presAssocID="{4C1BDA82-7B5B-4E92-8852-96E52DD031A4}" presName="hierChild2" presStyleCnt="0"/>
      <dgm:spPr/>
    </dgm:pt>
    <dgm:pt modelId="{5A746BC5-CBA6-46E9-8144-4AD9F3DFCFB2}" type="pres">
      <dgm:prSet presAssocID="{922E3891-74ED-462C-AEBA-63B8AE526E98}" presName="Name10" presStyleLbl="parChTrans1D2" presStyleIdx="2" presStyleCnt="3"/>
      <dgm:spPr/>
    </dgm:pt>
    <dgm:pt modelId="{8BD34598-3A20-4138-8E17-E8DF3EC41FEC}" type="pres">
      <dgm:prSet presAssocID="{C12D99F5-7FEE-4CAF-9AC7-E37C08A31AE0}" presName="hierRoot2" presStyleCnt="0"/>
      <dgm:spPr/>
    </dgm:pt>
    <dgm:pt modelId="{888BD535-FB4A-45FA-8B67-66746DFDF7E4}" type="pres">
      <dgm:prSet presAssocID="{C12D99F5-7FEE-4CAF-9AC7-E37C08A31AE0}" presName="composite2" presStyleCnt="0"/>
      <dgm:spPr/>
    </dgm:pt>
    <dgm:pt modelId="{B269CE67-9573-4786-8721-3CEC6E8F3082}" type="pres">
      <dgm:prSet presAssocID="{C12D99F5-7FEE-4CAF-9AC7-E37C08A31AE0}" presName="background2" presStyleLbl="node2" presStyleIdx="2" presStyleCnt="3"/>
      <dgm:spPr/>
    </dgm:pt>
    <dgm:pt modelId="{0150CC7B-9918-4D0E-8190-21B56C6559EA}" type="pres">
      <dgm:prSet presAssocID="{C12D99F5-7FEE-4CAF-9AC7-E37C08A31AE0}" presName="text2" presStyleLbl="fgAcc2" presStyleIdx="2" presStyleCnt="3">
        <dgm:presLayoutVars>
          <dgm:chPref val="3"/>
        </dgm:presLayoutVars>
      </dgm:prSet>
      <dgm:spPr/>
    </dgm:pt>
    <dgm:pt modelId="{D08E37A1-F692-4CCB-A2EC-A865BE4095C3}" type="pres">
      <dgm:prSet presAssocID="{C12D99F5-7FEE-4CAF-9AC7-E37C08A31AE0}" presName="hierChild3" presStyleCnt="0"/>
      <dgm:spPr/>
    </dgm:pt>
  </dgm:ptLst>
  <dgm:cxnLst>
    <dgm:cxn modelId="{2F4B623C-0D8D-4D54-BE37-8BE2FA3854AD}" type="presOf" srcId="{4C1BDA82-7B5B-4E92-8852-96E52DD031A4}" destId="{0011C20C-502D-4B9C-B61F-C44A8AEEB577}" srcOrd="0" destOrd="0" presId="urn:microsoft.com/office/officeart/2005/8/layout/hierarchy1"/>
    <dgm:cxn modelId="{51B4B361-1157-4223-99A8-D49A0FF048E2}" type="presOf" srcId="{1B444373-9CCC-4C1F-803C-AD86BB04018C}" destId="{C3FC9907-E934-4840-9B95-317577E9036D}" srcOrd="0" destOrd="0" presId="urn:microsoft.com/office/officeart/2005/8/layout/hierarchy1"/>
    <dgm:cxn modelId="{C91AF343-A885-4532-9ED2-A13CBCE7056D}" type="presOf" srcId="{C12D99F5-7FEE-4CAF-9AC7-E37C08A31AE0}" destId="{0150CC7B-9918-4D0E-8190-21B56C6559EA}" srcOrd="0" destOrd="0" presId="urn:microsoft.com/office/officeart/2005/8/layout/hierarchy1"/>
    <dgm:cxn modelId="{4616C27D-1FAE-4F6B-8DEA-6966B4FC3D23}" srcId="{90FAC06A-9248-41A0-90E3-4983FD768B6D}" destId="{0F841ADB-BE45-4576-BA4C-957B8D172010}" srcOrd="1" destOrd="0" parTransId="{0ABEB5DE-8C7B-41D2-A18B-0687D3D5A23F}" sibTransId="{E161324B-F68D-4F61-ACA3-50317944A0E8}"/>
    <dgm:cxn modelId="{685EF393-47CD-4E86-AEF0-7E797C5930F0}" srcId="{90FAC06A-9248-41A0-90E3-4983FD768B6D}" destId="{4C1BDA82-7B5B-4E92-8852-96E52DD031A4}" srcOrd="2" destOrd="0" parTransId="{501B556C-B248-4EFF-A4C9-369963640C1A}" sibTransId="{DE3C0395-D35F-49C8-95C7-3E8BCADA8F01}"/>
    <dgm:cxn modelId="{6D50369B-E98B-42B1-A4D2-20F2374971E8}" type="presOf" srcId="{90FAC06A-9248-41A0-90E3-4983FD768B6D}" destId="{1A2F633C-A990-4E9D-9B49-276D0879681D}" srcOrd="0" destOrd="0" presId="urn:microsoft.com/office/officeart/2005/8/layout/hierarchy1"/>
    <dgm:cxn modelId="{FA10429B-0FFD-4BF0-9F7E-13618D5706BD}" srcId="{0F841ADB-BE45-4576-BA4C-957B8D172010}" destId="{BC5DEA7E-6C4F-4674-B51C-A14AD109BB9D}" srcOrd="0" destOrd="0" parTransId="{C53028CD-76B4-4889-B261-B2CBEAF65FB2}" sibTransId="{7EA10D3F-0D97-467F-8877-A971202BA561}"/>
    <dgm:cxn modelId="{08D7D5A0-EECB-4966-B5DA-98473377E6A7}" srcId="{4C1BDA82-7B5B-4E92-8852-96E52DD031A4}" destId="{C12D99F5-7FEE-4CAF-9AC7-E37C08A31AE0}" srcOrd="0" destOrd="0" parTransId="{922E3891-74ED-462C-AEBA-63B8AE526E98}" sibTransId="{199A720A-F49C-4A2B-AE34-298351FAA587}"/>
    <dgm:cxn modelId="{7B16D2A5-428C-4832-B097-1D43C2F75676}" type="presOf" srcId="{C53028CD-76B4-4889-B261-B2CBEAF65FB2}" destId="{1E8DE0AC-71BD-475C-89C9-E5A3CCCD055A}" srcOrd="0" destOrd="0" presId="urn:microsoft.com/office/officeart/2005/8/layout/hierarchy1"/>
    <dgm:cxn modelId="{2BEF3DAD-C188-45E0-92B3-98A1C24BD91B}" srcId="{90FAC06A-9248-41A0-90E3-4983FD768B6D}" destId="{1B444373-9CCC-4C1F-803C-AD86BB04018C}" srcOrd="0" destOrd="0" parTransId="{E9726921-AA9B-4EA9-A445-37DDAE151F93}" sibTransId="{261CA4C9-374B-4A6F-9EAA-79B4DF239DC5}"/>
    <dgm:cxn modelId="{4C4022C4-1A61-407F-BF49-5AB71E262054}" srcId="{1B444373-9CCC-4C1F-803C-AD86BB04018C}" destId="{82F3FDB7-53AA-43D6-A4B1-AC2CC934CCE8}" srcOrd="0" destOrd="0" parTransId="{07BA8B28-B3EC-482E-AA0E-985458FE666E}" sibTransId="{0C99889A-2FE2-4C38-A0F0-4FA63CA80C8C}"/>
    <dgm:cxn modelId="{C6871EC6-A178-45ED-AE3C-6CD39F498F66}" type="presOf" srcId="{0F841ADB-BE45-4576-BA4C-957B8D172010}" destId="{285DF1F9-46AD-498A-8EED-44F8B2BDC9F1}" srcOrd="0" destOrd="0" presId="urn:microsoft.com/office/officeart/2005/8/layout/hierarchy1"/>
    <dgm:cxn modelId="{C3A91FCA-6944-4D1A-BC25-30E819B735AB}" type="presOf" srcId="{82F3FDB7-53AA-43D6-A4B1-AC2CC934CCE8}" destId="{B1B2E973-2FCC-4583-929F-1E34BA0163F0}" srcOrd="0" destOrd="0" presId="urn:microsoft.com/office/officeart/2005/8/layout/hierarchy1"/>
    <dgm:cxn modelId="{F4232FE1-2ACB-440F-9C9F-4CE00580D95E}" type="presOf" srcId="{07BA8B28-B3EC-482E-AA0E-985458FE666E}" destId="{C1047BF7-384F-410D-BDDE-62397CAD491F}" srcOrd="0" destOrd="0" presId="urn:microsoft.com/office/officeart/2005/8/layout/hierarchy1"/>
    <dgm:cxn modelId="{2B42D7E1-2633-4C1F-B398-E72E5C48137D}" type="presOf" srcId="{922E3891-74ED-462C-AEBA-63B8AE526E98}" destId="{5A746BC5-CBA6-46E9-8144-4AD9F3DFCFB2}" srcOrd="0" destOrd="0" presId="urn:microsoft.com/office/officeart/2005/8/layout/hierarchy1"/>
    <dgm:cxn modelId="{16D57BEB-4161-433A-86A0-C3FE29EE4DC6}" type="presOf" srcId="{BC5DEA7E-6C4F-4674-B51C-A14AD109BB9D}" destId="{AF6B8AA0-DF12-44AE-B903-27D1AA16828B}" srcOrd="0" destOrd="0" presId="urn:microsoft.com/office/officeart/2005/8/layout/hierarchy1"/>
    <dgm:cxn modelId="{0A31148B-78E5-4AF1-9A96-688E8CB9EB2B}" type="presParOf" srcId="{1A2F633C-A990-4E9D-9B49-276D0879681D}" destId="{CCCBA335-355D-4DE1-BA3F-6ABA4FC99B6A}" srcOrd="0" destOrd="0" presId="urn:microsoft.com/office/officeart/2005/8/layout/hierarchy1"/>
    <dgm:cxn modelId="{80F90A4C-6F6D-420D-9111-E244FC86CDDE}" type="presParOf" srcId="{CCCBA335-355D-4DE1-BA3F-6ABA4FC99B6A}" destId="{05FC3B7B-76A9-4BAC-A628-52705D8A4958}" srcOrd="0" destOrd="0" presId="urn:microsoft.com/office/officeart/2005/8/layout/hierarchy1"/>
    <dgm:cxn modelId="{AF03D4A8-C562-48EC-BCB9-87ECD5D9C922}" type="presParOf" srcId="{05FC3B7B-76A9-4BAC-A628-52705D8A4958}" destId="{D9FF7C51-3419-465A-AC4F-67D963727DAF}" srcOrd="0" destOrd="0" presId="urn:microsoft.com/office/officeart/2005/8/layout/hierarchy1"/>
    <dgm:cxn modelId="{1859A745-5F42-4199-92EE-20A09FC6B0BB}" type="presParOf" srcId="{05FC3B7B-76A9-4BAC-A628-52705D8A4958}" destId="{C3FC9907-E934-4840-9B95-317577E9036D}" srcOrd="1" destOrd="0" presId="urn:microsoft.com/office/officeart/2005/8/layout/hierarchy1"/>
    <dgm:cxn modelId="{D5804284-220B-4413-A91E-89D62072577D}" type="presParOf" srcId="{CCCBA335-355D-4DE1-BA3F-6ABA4FC99B6A}" destId="{A88CDC67-6D17-40E8-B2FF-DFB7AC49D3BE}" srcOrd="1" destOrd="0" presId="urn:microsoft.com/office/officeart/2005/8/layout/hierarchy1"/>
    <dgm:cxn modelId="{3BF07EFC-BFC6-4933-9750-5C70315B3216}" type="presParOf" srcId="{A88CDC67-6D17-40E8-B2FF-DFB7AC49D3BE}" destId="{C1047BF7-384F-410D-BDDE-62397CAD491F}" srcOrd="0" destOrd="0" presId="urn:microsoft.com/office/officeart/2005/8/layout/hierarchy1"/>
    <dgm:cxn modelId="{4E422293-3299-4F60-B47D-AF2E8419FA81}" type="presParOf" srcId="{A88CDC67-6D17-40E8-B2FF-DFB7AC49D3BE}" destId="{7542B6B8-780B-4318-B0C8-C39A556C59F0}" srcOrd="1" destOrd="0" presId="urn:microsoft.com/office/officeart/2005/8/layout/hierarchy1"/>
    <dgm:cxn modelId="{488CCAC5-42F9-415F-B36A-57B7EB337353}" type="presParOf" srcId="{7542B6B8-780B-4318-B0C8-C39A556C59F0}" destId="{774A91C5-D942-4760-9243-97C71D2DAF2C}" srcOrd="0" destOrd="0" presId="urn:microsoft.com/office/officeart/2005/8/layout/hierarchy1"/>
    <dgm:cxn modelId="{C0EBC221-7765-42F0-B5B2-108449C386BE}" type="presParOf" srcId="{774A91C5-D942-4760-9243-97C71D2DAF2C}" destId="{C3C9DF17-69D1-464D-98D4-25E9569666FE}" srcOrd="0" destOrd="0" presId="urn:microsoft.com/office/officeart/2005/8/layout/hierarchy1"/>
    <dgm:cxn modelId="{B9C33E2E-9D70-4672-B609-ADC8612A8F69}" type="presParOf" srcId="{774A91C5-D942-4760-9243-97C71D2DAF2C}" destId="{B1B2E973-2FCC-4583-929F-1E34BA0163F0}" srcOrd="1" destOrd="0" presId="urn:microsoft.com/office/officeart/2005/8/layout/hierarchy1"/>
    <dgm:cxn modelId="{07426E30-3BBE-4ED8-98E5-F2872B63ACF5}" type="presParOf" srcId="{7542B6B8-780B-4318-B0C8-C39A556C59F0}" destId="{60F3991D-5B84-45E5-8DE5-57239D307431}" srcOrd="1" destOrd="0" presId="urn:microsoft.com/office/officeart/2005/8/layout/hierarchy1"/>
    <dgm:cxn modelId="{F659B0BF-0BCE-48D7-BFCC-39AFF5543371}" type="presParOf" srcId="{1A2F633C-A990-4E9D-9B49-276D0879681D}" destId="{A7EC1D38-2815-41EB-B760-48DE496E6EFC}" srcOrd="1" destOrd="0" presId="urn:microsoft.com/office/officeart/2005/8/layout/hierarchy1"/>
    <dgm:cxn modelId="{8E6E34C3-A0BC-4D16-982B-77ADE97EC68C}" type="presParOf" srcId="{A7EC1D38-2815-41EB-B760-48DE496E6EFC}" destId="{CC544257-B10E-4062-9EA1-99A4BB6C3E81}" srcOrd="0" destOrd="0" presId="urn:microsoft.com/office/officeart/2005/8/layout/hierarchy1"/>
    <dgm:cxn modelId="{D96C5CAF-CEAA-45FD-88ED-07C800AFE4E9}" type="presParOf" srcId="{CC544257-B10E-4062-9EA1-99A4BB6C3E81}" destId="{D2ED7CCE-22A2-4867-8085-63445DDC22BB}" srcOrd="0" destOrd="0" presId="urn:microsoft.com/office/officeart/2005/8/layout/hierarchy1"/>
    <dgm:cxn modelId="{BD055D86-A2DF-4B00-85BD-C6BEEC06CAE6}" type="presParOf" srcId="{CC544257-B10E-4062-9EA1-99A4BB6C3E81}" destId="{285DF1F9-46AD-498A-8EED-44F8B2BDC9F1}" srcOrd="1" destOrd="0" presId="urn:microsoft.com/office/officeart/2005/8/layout/hierarchy1"/>
    <dgm:cxn modelId="{68BD090E-B581-4461-B903-D25E44D96FC7}" type="presParOf" srcId="{A7EC1D38-2815-41EB-B760-48DE496E6EFC}" destId="{08C8A922-A79B-4CF5-8816-A55AA3F60834}" srcOrd="1" destOrd="0" presId="urn:microsoft.com/office/officeart/2005/8/layout/hierarchy1"/>
    <dgm:cxn modelId="{6BCFECAB-85A3-4A14-9E91-1F5D1674F376}" type="presParOf" srcId="{08C8A922-A79B-4CF5-8816-A55AA3F60834}" destId="{1E8DE0AC-71BD-475C-89C9-E5A3CCCD055A}" srcOrd="0" destOrd="0" presId="urn:microsoft.com/office/officeart/2005/8/layout/hierarchy1"/>
    <dgm:cxn modelId="{17721593-5374-45B1-A64C-D4807AFF040F}" type="presParOf" srcId="{08C8A922-A79B-4CF5-8816-A55AA3F60834}" destId="{04D98E06-E709-495F-98FD-226954B05DFB}" srcOrd="1" destOrd="0" presId="urn:microsoft.com/office/officeart/2005/8/layout/hierarchy1"/>
    <dgm:cxn modelId="{525F4944-DE59-4D61-BAF3-0A7EBAE3ADB8}" type="presParOf" srcId="{04D98E06-E709-495F-98FD-226954B05DFB}" destId="{647DF94B-5027-460E-82A5-BC59002830C8}" srcOrd="0" destOrd="0" presId="urn:microsoft.com/office/officeart/2005/8/layout/hierarchy1"/>
    <dgm:cxn modelId="{03BEBCF1-82F2-4CC8-B614-82BA9D5DC4F0}" type="presParOf" srcId="{647DF94B-5027-460E-82A5-BC59002830C8}" destId="{952C6C25-6062-41EF-93B3-75ADEF7F6359}" srcOrd="0" destOrd="0" presId="urn:microsoft.com/office/officeart/2005/8/layout/hierarchy1"/>
    <dgm:cxn modelId="{9098E382-BFB4-4DE6-8687-964265188D0E}" type="presParOf" srcId="{647DF94B-5027-460E-82A5-BC59002830C8}" destId="{AF6B8AA0-DF12-44AE-B903-27D1AA16828B}" srcOrd="1" destOrd="0" presId="urn:microsoft.com/office/officeart/2005/8/layout/hierarchy1"/>
    <dgm:cxn modelId="{1EE4B5CF-2AA1-4839-B2A3-D233FA633128}" type="presParOf" srcId="{04D98E06-E709-495F-98FD-226954B05DFB}" destId="{5337566E-E30A-48D0-80D1-79660273B6A5}" srcOrd="1" destOrd="0" presId="urn:microsoft.com/office/officeart/2005/8/layout/hierarchy1"/>
    <dgm:cxn modelId="{0C1C5359-B168-47A4-98A7-231C79E6E3B5}" type="presParOf" srcId="{1A2F633C-A990-4E9D-9B49-276D0879681D}" destId="{33E9F350-7BBA-4838-84FC-25F072F45675}" srcOrd="2" destOrd="0" presId="urn:microsoft.com/office/officeart/2005/8/layout/hierarchy1"/>
    <dgm:cxn modelId="{42B04E91-E268-40E5-9303-D9ADBA52519F}" type="presParOf" srcId="{33E9F350-7BBA-4838-84FC-25F072F45675}" destId="{AF7D8DBF-4621-43C6-90E7-7AECD6E93B38}" srcOrd="0" destOrd="0" presId="urn:microsoft.com/office/officeart/2005/8/layout/hierarchy1"/>
    <dgm:cxn modelId="{6FB49CCB-134A-40B2-A066-5B85DD9CE712}" type="presParOf" srcId="{AF7D8DBF-4621-43C6-90E7-7AECD6E93B38}" destId="{C018E37A-D3F8-4117-BFD5-D7AF08D8A149}" srcOrd="0" destOrd="0" presId="urn:microsoft.com/office/officeart/2005/8/layout/hierarchy1"/>
    <dgm:cxn modelId="{60A2D913-84B2-42E5-90AA-2952E1E6A3AE}" type="presParOf" srcId="{AF7D8DBF-4621-43C6-90E7-7AECD6E93B38}" destId="{0011C20C-502D-4B9C-B61F-C44A8AEEB577}" srcOrd="1" destOrd="0" presId="urn:microsoft.com/office/officeart/2005/8/layout/hierarchy1"/>
    <dgm:cxn modelId="{3FD50A4F-E225-4EB1-B927-A3887CDB29A8}" type="presParOf" srcId="{33E9F350-7BBA-4838-84FC-25F072F45675}" destId="{EC410742-C315-48B9-AD16-2F18C5AAC263}" srcOrd="1" destOrd="0" presId="urn:microsoft.com/office/officeart/2005/8/layout/hierarchy1"/>
    <dgm:cxn modelId="{8A01D71E-9872-4D8F-B18A-F239414A08B1}" type="presParOf" srcId="{EC410742-C315-48B9-AD16-2F18C5AAC263}" destId="{5A746BC5-CBA6-46E9-8144-4AD9F3DFCFB2}" srcOrd="0" destOrd="0" presId="urn:microsoft.com/office/officeart/2005/8/layout/hierarchy1"/>
    <dgm:cxn modelId="{F2AE9A72-2F29-405C-B45A-07182230DE7D}" type="presParOf" srcId="{EC410742-C315-48B9-AD16-2F18C5AAC263}" destId="{8BD34598-3A20-4138-8E17-E8DF3EC41FEC}" srcOrd="1" destOrd="0" presId="urn:microsoft.com/office/officeart/2005/8/layout/hierarchy1"/>
    <dgm:cxn modelId="{E4A4CCAE-17D3-4555-AB6F-9EBCA783FF52}" type="presParOf" srcId="{8BD34598-3A20-4138-8E17-E8DF3EC41FEC}" destId="{888BD535-FB4A-45FA-8B67-66746DFDF7E4}" srcOrd="0" destOrd="0" presId="urn:microsoft.com/office/officeart/2005/8/layout/hierarchy1"/>
    <dgm:cxn modelId="{9DD2766B-3F7D-497F-B487-BB07ADB5CC2F}" type="presParOf" srcId="{888BD535-FB4A-45FA-8B67-66746DFDF7E4}" destId="{B269CE67-9573-4786-8721-3CEC6E8F3082}" srcOrd="0" destOrd="0" presId="urn:microsoft.com/office/officeart/2005/8/layout/hierarchy1"/>
    <dgm:cxn modelId="{A098DF22-941B-40AA-BAE1-066FD2701868}" type="presParOf" srcId="{888BD535-FB4A-45FA-8B67-66746DFDF7E4}" destId="{0150CC7B-9918-4D0E-8190-21B56C6559EA}" srcOrd="1" destOrd="0" presId="urn:microsoft.com/office/officeart/2005/8/layout/hierarchy1"/>
    <dgm:cxn modelId="{732EAC36-D4AB-4EFB-B052-DF9DBCDFA52F}" type="presParOf" srcId="{8BD34598-3A20-4138-8E17-E8DF3EC41FEC}" destId="{D08E37A1-F692-4CCB-A2EC-A865BE4095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46BC5-CBA6-46E9-8144-4AD9F3DFCFB2}">
      <dsp:nvSpPr>
        <dsp:cNvPr id="0" name=""/>
        <dsp:cNvSpPr/>
      </dsp:nvSpPr>
      <dsp:spPr>
        <a:xfrm>
          <a:off x="6354988" y="2285372"/>
          <a:ext cx="91440" cy="632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2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E0AC-71BD-475C-89C9-E5A3CCCD055A}">
      <dsp:nvSpPr>
        <dsp:cNvPr id="0" name=""/>
        <dsp:cNvSpPr/>
      </dsp:nvSpPr>
      <dsp:spPr>
        <a:xfrm>
          <a:off x="3698090" y="2285372"/>
          <a:ext cx="91440" cy="632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2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47BF7-384F-410D-BDDE-62397CAD491F}">
      <dsp:nvSpPr>
        <dsp:cNvPr id="0" name=""/>
        <dsp:cNvSpPr/>
      </dsp:nvSpPr>
      <dsp:spPr>
        <a:xfrm>
          <a:off x="1041192" y="2285372"/>
          <a:ext cx="91440" cy="632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840"/>
              </a:lnTo>
              <a:lnTo>
                <a:pt x="73023" y="430840"/>
              </a:lnTo>
              <a:lnTo>
                <a:pt x="73023" y="6322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F7C51-3419-465A-AC4F-67D963727DAF}">
      <dsp:nvSpPr>
        <dsp:cNvPr id="0" name=""/>
        <dsp:cNvSpPr/>
      </dsp:nvSpPr>
      <dsp:spPr>
        <a:xfrm>
          <a:off x="0" y="904993"/>
          <a:ext cx="2173825" cy="138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FC9907-E934-4840-9B95-317577E9036D}">
      <dsp:nvSpPr>
        <dsp:cNvPr id="0" name=""/>
        <dsp:cNvSpPr/>
      </dsp:nvSpPr>
      <dsp:spPr>
        <a:xfrm>
          <a:off x="241536" y="1134452"/>
          <a:ext cx="2173825" cy="138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</a:rPr>
            <a:t>Решение задач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</a:rPr>
            <a:t>С историческим содержанием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81966" y="1174882"/>
        <a:ext cx="2092965" cy="1299519"/>
      </dsp:txXfrm>
    </dsp:sp>
    <dsp:sp modelId="{C3C9DF17-69D1-464D-98D4-25E9569666FE}">
      <dsp:nvSpPr>
        <dsp:cNvPr id="0" name=""/>
        <dsp:cNvSpPr/>
      </dsp:nvSpPr>
      <dsp:spPr>
        <a:xfrm>
          <a:off x="27303" y="2917593"/>
          <a:ext cx="2173825" cy="138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B2E973-2FCC-4583-929F-1E34BA0163F0}">
      <dsp:nvSpPr>
        <dsp:cNvPr id="0" name=""/>
        <dsp:cNvSpPr/>
      </dsp:nvSpPr>
      <dsp:spPr>
        <a:xfrm>
          <a:off x="268839" y="3147052"/>
          <a:ext cx="2173825" cy="138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Подготовка докладов про научные открытия в области физики Российских и советских ученых</a:t>
          </a:r>
        </a:p>
      </dsp:txBody>
      <dsp:txXfrm>
        <a:off x="309269" y="3187482"/>
        <a:ext cx="2092965" cy="1299519"/>
      </dsp:txXfrm>
    </dsp:sp>
    <dsp:sp modelId="{D2ED7CCE-22A2-4867-8085-63445DDC22BB}">
      <dsp:nvSpPr>
        <dsp:cNvPr id="0" name=""/>
        <dsp:cNvSpPr/>
      </dsp:nvSpPr>
      <dsp:spPr>
        <a:xfrm>
          <a:off x="2656898" y="904993"/>
          <a:ext cx="2173825" cy="138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5DF1F9-46AD-498A-8EED-44F8B2BDC9F1}">
      <dsp:nvSpPr>
        <dsp:cNvPr id="0" name=""/>
        <dsp:cNvSpPr/>
      </dsp:nvSpPr>
      <dsp:spPr>
        <a:xfrm>
          <a:off x="2898434" y="1134452"/>
          <a:ext cx="2173825" cy="138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Уроки конференции </a:t>
          </a:r>
        </a:p>
      </dsp:txBody>
      <dsp:txXfrm>
        <a:off x="2938864" y="1174882"/>
        <a:ext cx="2092965" cy="1299519"/>
      </dsp:txXfrm>
    </dsp:sp>
    <dsp:sp modelId="{952C6C25-6062-41EF-93B3-75ADEF7F6359}">
      <dsp:nvSpPr>
        <dsp:cNvPr id="0" name=""/>
        <dsp:cNvSpPr/>
      </dsp:nvSpPr>
      <dsp:spPr>
        <a:xfrm>
          <a:off x="2656898" y="2917593"/>
          <a:ext cx="2173825" cy="138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6B8AA0-DF12-44AE-B903-27D1AA16828B}">
      <dsp:nvSpPr>
        <dsp:cNvPr id="0" name=""/>
        <dsp:cNvSpPr/>
      </dsp:nvSpPr>
      <dsp:spPr>
        <a:xfrm>
          <a:off x="2898434" y="3147052"/>
          <a:ext cx="2173825" cy="138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Оформление стенгазет</a:t>
          </a:r>
        </a:p>
      </dsp:txBody>
      <dsp:txXfrm>
        <a:off x="2938864" y="3187482"/>
        <a:ext cx="2092965" cy="1299519"/>
      </dsp:txXfrm>
    </dsp:sp>
    <dsp:sp modelId="{C018E37A-D3F8-4117-BFD5-D7AF08D8A149}">
      <dsp:nvSpPr>
        <dsp:cNvPr id="0" name=""/>
        <dsp:cNvSpPr/>
      </dsp:nvSpPr>
      <dsp:spPr>
        <a:xfrm>
          <a:off x="5313796" y="904993"/>
          <a:ext cx="2173825" cy="138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1C20C-502D-4B9C-B61F-C44A8AEEB577}">
      <dsp:nvSpPr>
        <dsp:cNvPr id="0" name=""/>
        <dsp:cNvSpPr/>
      </dsp:nvSpPr>
      <dsp:spPr>
        <a:xfrm>
          <a:off x="5555332" y="1134452"/>
          <a:ext cx="2173825" cy="138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Экскурсии на предприятия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chemeClr val="tx1"/>
              </a:solidFill>
            </a:rPr>
            <a:t>города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95762" y="1174882"/>
        <a:ext cx="2092965" cy="1299519"/>
      </dsp:txXfrm>
    </dsp:sp>
    <dsp:sp modelId="{B269CE67-9573-4786-8721-3CEC6E8F3082}">
      <dsp:nvSpPr>
        <dsp:cNvPr id="0" name=""/>
        <dsp:cNvSpPr/>
      </dsp:nvSpPr>
      <dsp:spPr>
        <a:xfrm>
          <a:off x="5313796" y="2917593"/>
          <a:ext cx="2173825" cy="138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50CC7B-9918-4D0E-8190-21B56C6559EA}">
      <dsp:nvSpPr>
        <dsp:cNvPr id="0" name=""/>
        <dsp:cNvSpPr/>
      </dsp:nvSpPr>
      <dsp:spPr>
        <a:xfrm>
          <a:off x="5555332" y="3147052"/>
          <a:ext cx="2173825" cy="1380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Подготовка классных часов</a:t>
          </a:r>
        </a:p>
      </dsp:txBody>
      <dsp:txXfrm>
        <a:off x="5595762" y="3187482"/>
        <a:ext cx="2092965" cy="129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8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1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3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1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14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3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5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9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1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7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1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3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7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0C54-CD4E-4AD8-91EC-BBE53CB71717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F53B78-188D-41CF-8AFB-9D0EF30C4F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ПАТРИОТИЧЕСКОЕ ВОСПИТАНИЕ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ПРИ ОБУЧЕНИИ ФИЗИКЕ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74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78" y="1587383"/>
            <a:ext cx="8596668" cy="26658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Задачи с историческим содержанием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8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Давление твердых тел.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2073"/>
            <a:ext cx="8596668" cy="507696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/>
              <a:t>Задача</a:t>
            </a:r>
          </a:p>
          <a:p>
            <a:r>
              <a:rPr lang="ru-RU" sz="2800" dirty="0"/>
              <a:t>Дорога жизни с сентября 1941 года по март 1943 года связывала осажденный Ленинград с Большой землей. Всю зиму грузовики подвозили продовольствие и вывозили жителей города. За исправностью ледовых дорог следили ученые, которые производили необходимые расчеты. Лед весной выдерживал давление до 0,5 МПа. Какова масса автомобиля вместе с грузом, если площадь колеса, соприкасающаяся с дорогой, 200 </a:t>
            </a:r>
            <a:r>
              <a:rPr lang="ru-RU" sz="2800" dirty="0" err="1"/>
              <a:t>кв.см</a:t>
            </a:r>
            <a:r>
              <a:rPr lang="ru-RU" sz="2800" dirty="0"/>
              <a:t>. (4 тонны)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879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047" y="609599"/>
            <a:ext cx="4271749" cy="482220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Вес прославленного танка Т- 34 составляет 314000 Н, длина части гусеницы, соприкасающейся с полотном дороги, 3,5 м, её ширина 50 см.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Вычислите давление танка на грунт.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3445" cy="43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5534"/>
            <a:ext cx="8596668" cy="1834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ЗАДАЧА: 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Необходимо переправить чугунную трубу с одного берега на другой. Если трубу поместить  в лодку, то лодка погрузится в воду до краев и нельзя будет сесть гребцу. Найти  способ переправить трубу лодкой и без неё.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474" y="3495799"/>
            <a:ext cx="4346825" cy="3176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5615" y="3495799"/>
            <a:ext cx="4761389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Тема «Закон сохранения импульса»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1378424"/>
            <a:ext cx="9594376" cy="5117909"/>
          </a:xfrm>
        </p:spPr>
        <p:txBody>
          <a:bodyPr/>
          <a:lstStyle/>
          <a:p>
            <a:r>
              <a:rPr lang="ru-RU" dirty="0"/>
              <a:t>Содержание:</a:t>
            </a:r>
          </a:p>
          <a:p>
            <a:r>
              <a:rPr lang="ru-RU" dirty="0"/>
              <a:t>закон сохранения импульса;</a:t>
            </a:r>
          </a:p>
          <a:p>
            <a:r>
              <a:rPr lang="ru-RU" dirty="0"/>
              <a:t>Реактивное движение.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364" y="2774585"/>
            <a:ext cx="1261981" cy="1438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8121" y="2774585"/>
            <a:ext cx="1286367" cy="1438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2264" y="2774585"/>
            <a:ext cx="1335140" cy="1438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788" y="4338332"/>
            <a:ext cx="1347333" cy="2060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4880" y="4507432"/>
            <a:ext cx="2633700" cy="1694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3455" y="4338332"/>
            <a:ext cx="2810500" cy="21033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42341" y="1378424"/>
            <a:ext cx="43167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Актуальная информация: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идеи К.Э. Циолковского;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работа С.П. Королёва;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полёт первого человека в космос;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сравнение космических программ СССР и США;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вклад России в строительство МКС;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международное сотрудничество в космосе</a:t>
            </a:r>
          </a:p>
        </p:txBody>
      </p:sp>
    </p:spTree>
    <p:extLst>
      <p:ext uri="{BB962C8B-B14F-4D97-AF65-F5344CB8AC3E}">
        <p14:creationId xmlns:p14="http://schemas.microsoft.com/office/powerpoint/2010/main" val="323452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8548"/>
            <a:ext cx="8596668" cy="155584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Уроки – конференции.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31057"/>
            <a:ext cx="8596668" cy="15103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1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Уроки экскурсии на предприятия региона.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093122" cy="4813418"/>
          </a:xfrm>
        </p:spPr>
      </p:pic>
    </p:spTree>
    <p:extLst>
      <p:ext uri="{BB962C8B-B14F-4D97-AF65-F5344CB8AC3E}">
        <p14:creationId xmlns:p14="http://schemas.microsoft.com/office/powerpoint/2010/main" val="421678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Деятельность обучающихся.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581615"/>
              </p:ext>
            </p:extLst>
          </p:nvPr>
        </p:nvGraphicFramePr>
        <p:xfrm>
          <a:off x="991232" y="642961"/>
          <a:ext cx="7729158" cy="543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85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400027"/>
            <a:ext cx="9014695" cy="61918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   "Быть хорошим учителем можно, только будучи хорошим воспитателем. </a:t>
            </a:r>
          </a:p>
          <a:p>
            <a:pPr marL="0" indent="0" algn="just">
              <a:buNone/>
            </a:pPr>
            <a:r>
              <a:rPr lang="ru-RU" sz="3600" dirty="0"/>
              <a:t>Воспитательная работа в процессе обучения – такой же целенаправлен-</a:t>
            </a:r>
            <a:r>
              <a:rPr lang="ru-RU" sz="3600" dirty="0" err="1"/>
              <a:t>ный</a:t>
            </a:r>
            <a:r>
              <a:rPr lang="ru-RU" sz="3600" dirty="0"/>
              <a:t>, специально и преднамеренно организованный учителем процесс, в нем есть свои закономерности и  особенности»</a:t>
            </a:r>
          </a:p>
          <a:p>
            <a:pPr marL="0" indent="0" algn="just">
              <a:buNone/>
            </a:pPr>
            <a:r>
              <a:rPr lang="ru-RU" sz="3600" dirty="0" err="1"/>
              <a:t>В.А.Сухомлинский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50627"/>
            <a:ext cx="8596668" cy="5290735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sz="4000" dirty="0"/>
              <a:t>Современный урок должен не только давать способ приобретения знаний, умений и навыков, но и должен выполнять свою главную воспитательную цель – воспитание гражданина и патриота Отечества.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40125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Проблема: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6663"/>
            <a:ext cx="8596668" cy="4594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Выпускники школы:</a:t>
            </a:r>
          </a:p>
          <a:p>
            <a:pPr marL="0" indent="0">
              <a:buNone/>
            </a:pPr>
            <a:r>
              <a:rPr lang="ru-RU" sz="3200" dirty="0"/>
              <a:t>-не имеют крепкого духовного “стержня”;</a:t>
            </a:r>
          </a:p>
          <a:p>
            <a:pPr marL="0" indent="0">
              <a:buNone/>
            </a:pPr>
            <a:r>
              <a:rPr lang="ru-RU" sz="3200" dirty="0"/>
              <a:t>-смутно представляют себе истинную ценность исторических личностей, изобретений и открытий гениальных людей нашей страны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66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Задача: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4777"/>
            <a:ext cx="8596668" cy="467658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/>
              <a:t>формирование у учащихся гражданственно- патриотических чувств на примере жизнедеятельности, гражданской позиции русских учёных-физиков, которые своим ярким примером внесли большой вклад в развитие российской и мировой науки.</a:t>
            </a:r>
          </a:p>
        </p:txBody>
      </p:sp>
    </p:spTree>
    <p:extLst>
      <p:ext uri="{BB962C8B-B14F-4D97-AF65-F5344CB8AC3E}">
        <p14:creationId xmlns:p14="http://schemas.microsoft.com/office/powerpoint/2010/main" val="47639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00" y="7051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Информационная  минутка.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5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Физика 7 класс 3 урок</a:t>
            </a:r>
            <a:br>
              <a:rPr lang="ru-RU" dirty="0"/>
            </a:br>
            <a:r>
              <a:rPr lang="ru-RU" dirty="0"/>
              <a:t>«Физика и техника»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6" y="1930400"/>
            <a:ext cx="9314945" cy="5042847"/>
          </a:xfrm>
        </p:spPr>
        <p:txBody>
          <a:bodyPr>
            <a:normAutofit/>
          </a:bodyPr>
          <a:lstStyle/>
          <a:p>
            <a:r>
              <a:rPr lang="ru-RU" sz="2400" dirty="0"/>
              <a:t>научные и технические достижения России;</a:t>
            </a:r>
          </a:p>
          <a:p>
            <a:r>
              <a:rPr lang="ru-RU" sz="2400" dirty="0"/>
              <a:t>великие российские и советские учёные;</a:t>
            </a:r>
          </a:p>
          <a:p>
            <a:r>
              <a:rPr lang="ru-RU" sz="2400" dirty="0"/>
              <a:t>взаимосвязь отечественных и зарубежных достижений;</a:t>
            </a:r>
          </a:p>
          <a:p>
            <a:r>
              <a:rPr lang="ru-RU" sz="2400" dirty="0"/>
              <a:t>международное сотрудничество;</a:t>
            </a:r>
          </a:p>
          <a:p>
            <a:r>
              <a:rPr lang="ru-RU" sz="2400" dirty="0"/>
              <a:t>приоритет российских интересов.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768" y="4564594"/>
            <a:ext cx="1769898" cy="2143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871" y="4306577"/>
            <a:ext cx="1988262" cy="2401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9695" y="4650664"/>
            <a:ext cx="518814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809" y="1419368"/>
            <a:ext cx="4592819" cy="5154258"/>
          </a:xfrm>
        </p:spPr>
        <p:txBody>
          <a:bodyPr/>
          <a:lstStyle/>
          <a:p>
            <a:r>
              <a:rPr lang="ru-RU" sz="2400" dirty="0"/>
              <a:t>особо выделяю вопрос об открытии радио А.С. Поповым. Ему принадлежат такие замечательные слова: </a:t>
            </a:r>
          </a:p>
          <a:p>
            <a:r>
              <a:rPr lang="ru-RU" sz="2800" dirty="0"/>
              <a:t>«Я - русский человек, и все свои знания, весь свой труд, все свои достижения я имею право отдавать только моей Родине…»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292" y="0"/>
            <a:ext cx="5696170" cy="5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6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173" y="609601"/>
            <a:ext cx="3903260" cy="5431762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«Я счастлив, что родился в России и посвятил свою жизнь атомной науке великой страны. Я глубоко верю и твердо знаю, что наш народ, наше правительство только на благо  общества отдадут достижения этой науки».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903" y="245069"/>
            <a:ext cx="4972839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93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512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Грань</vt:lpstr>
      <vt:lpstr>ПАТРИОТИЧЕСКОЕ ВОСПИТАНИЕ  ПРИ ОБУЧЕНИИ ФИЗИКЕ</vt:lpstr>
      <vt:lpstr>Презентация PowerPoint</vt:lpstr>
      <vt:lpstr>Презентация PowerPoint</vt:lpstr>
      <vt:lpstr>Проблема: </vt:lpstr>
      <vt:lpstr>Задача: </vt:lpstr>
      <vt:lpstr>Информационная  минутка.</vt:lpstr>
      <vt:lpstr>Физика 7 класс 3 урок «Физика и техника»</vt:lpstr>
      <vt:lpstr>Презентация PowerPoint</vt:lpstr>
      <vt:lpstr>Презентация PowerPoint</vt:lpstr>
      <vt:lpstr>Задачи с историческим содержанием</vt:lpstr>
      <vt:lpstr>Давление твердых тел.</vt:lpstr>
      <vt:lpstr>Вес прославленного танка Т- 34 составляет 314000 Н, длина части гусеницы, соприкасающейся с полотном дороги, 3,5 м, её ширина 50 см.  Вычислите давление танка на грунт.</vt:lpstr>
      <vt:lpstr>ЗАДАЧА:   Необходимо переправить чугунную трубу с одного берега на другой. Если трубу поместить  в лодку, то лодка погрузится в воду до краев и нельзя будет сесть гребцу. Найти  способ переправить трубу лодкой и без неё. </vt:lpstr>
      <vt:lpstr>Тема «Закон сохранения импульса»</vt:lpstr>
      <vt:lpstr>Уроки – конференции.</vt:lpstr>
      <vt:lpstr>Уроки экскурсии на предприятия региона.</vt:lpstr>
      <vt:lpstr>Деятельность обучающихся.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 ПРИ ОБУЧЕНИИ ФИЗИКЕ</dc:title>
  <dc:creator>Татьяна Владимировна</dc:creator>
  <cp:lastModifiedBy>Кабинет 217</cp:lastModifiedBy>
  <cp:revision>14</cp:revision>
  <dcterms:created xsi:type="dcterms:W3CDTF">2023-02-10T03:42:07Z</dcterms:created>
  <dcterms:modified xsi:type="dcterms:W3CDTF">2023-02-13T03:54:09Z</dcterms:modified>
</cp:coreProperties>
</file>