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6" r:id="rId2"/>
    <p:sldId id="312" r:id="rId3"/>
    <p:sldId id="299" r:id="rId4"/>
    <p:sldId id="273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307" r:id="rId17"/>
    <p:sldId id="272" r:id="rId18"/>
    <p:sldId id="270" r:id="rId19"/>
    <p:sldId id="271" r:id="rId20"/>
    <p:sldId id="274" r:id="rId21"/>
    <p:sldId id="276" r:id="rId22"/>
    <p:sldId id="277" r:id="rId23"/>
    <p:sldId id="279" r:id="rId24"/>
    <p:sldId id="280" r:id="rId25"/>
    <p:sldId id="311" r:id="rId26"/>
    <p:sldId id="282" r:id="rId27"/>
    <p:sldId id="286" r:id="rId28"/>
    <p:sldId id="283" r:id="rId29"/>
    <p:sldId id="294" r:id="rId30"/>
    <p:sldId id="287" r:id="rId31"/>
    <p:sldId id="284" r:id="rId32"/>
    <p:sldId id="285" r:id="rId33"/>
    <p:sldId id="296" r:id="rId34"/>
    <p:sldId id="301" r:id="rId35"/>
    <p:sldId id="308" r:id="rId36"/>
    <p:sldId id="288" r:id="rId37"/>
    <p:sldId id="291" r:id="rId38"/>
    <p:sldId id="289" r:id="rId39"/>
    <p:sldId id="290" r:id="rId40"/>
    <p:sldId id="292" r:id="rId41"/>
    <p:sldId id="293" r:id="rId42"/>
    <p:sldId id="303" r:id="rId43"/>
    <p:sldId id="297" r:id="rId44"/>
    <p:sldId id="295" r:id="rId45"/>
    <p:sldId id="306" r:id="rId46"/>
    <p:sldId id="318" r:id="rId47"/>
    <p:sldId id="315" r:id="rId48"/>
    <p:sldId id="316" r:id="rId49"/>
    <p:sldId id="317" r:id="rId50"/>
    <p:sldId id="313" r:id="rId51"/>
    <p:sldId id="314" r:id="rId52"/>
    <p:sldId id="302" r:id="rId53"/>
    <p:sldId id="310" r:id="rId54"/>
    <p:sldId id="309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872" y="-4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841F23-40A8-451C-B7A3-35A1E6088204}" type="datetimeFigureOut">
              <a:rPr lang="ru-RU" smtClean="0"/>
              <a:t>11.09.2019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22A3C1-1A06-454A-AC12-767D5BD462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051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F8B9A-6361-49B0-9D17-50950FA62733}" type="datetime1">
              <a:rPr lang="ru-RU" smtClean="0"/>
              <a:t>11.09.2019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757D-29EA-4C16-92C3-ED65BC0031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CF670-CB90-4D72-A69D-E63E521E1085}" type="datetime1">
              <a:rPr lang="ru-RU" smtClean="0"/>
              <a:t>11.09.2019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757D-29EA-4C16-92C3-ED65BC0031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8784B-A20C-4F68-88B9-4C4C28299C3C}" type="datetime1">
              <a:rPr lang="ru-RU" smtClean="0"/>
              <a:t>11.09.2019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757D-29EA-4C16-92C3-ED65BC0031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19664-15D3-42C7-BC75-DC93E08939A5}" type="datetime1">
              <a:rPr lang="ru-RU" smtClean="0"/>
              <a:t>11.09.2019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757D-29EA-4C16-92C3-ED65BC0031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0D0EC-799B-49EA-9156-C3A2B66A0BD0}" type="datetime1">
              <a:rPr lang="ru-RU" smtClean="0"/>
              <a:t>11.09.2019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757D-29EA-4C16-92C3-ED65BC0031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CFA36-092A-4C87-8F39-DB8324702F65}" type="datetime1">
              <a:rPr lang="ru-RU" smtClean="0"/>
              <a:t>11.09.2019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757D-29EA-4C16-92C3-ED65BC0031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86B2-726A-4E98-A55B-BD8F4AC9CAD4}" type="datetime1">
              <a:rPr lang="ru-RU" smtClean="0"/>
              <a:t>11.09.2019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757D-29EA-4C16-92C3-ED65BC0031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295E1-30BE-4304-AFCB-59C9DE4F941E}" type="datetime1">
              <a:rPr lang="ru-RU" smtClean="0"/>
              <a:t>11.09.2019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757D-29EA-4C16-92C3-ED65BC0031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756E9-E51F-4C5E-AA70-E87E585B876E}" type="datetime1">
              <a:rPr lang="ru-RU" smtClean="0"/>
              <a:t>11.09.2019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757D-29EA-4C16-92C3-ED65BC0031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8FF2-F23B-4283-B0E1-89A277B48A0B}" type="datetime1">
              <a:rPr lang="ru-RU" smtClean="0"/>
              <a:t>11.09.2019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757D-29EA-4C16-92C3-ED65BC0031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377D7-3B98-4F26-9722-D0FC71C13D80}" type="datetime1">
              <a:rPr lang="ru-RU" smtClean="0"/>
              <a:t>11.09.2019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757D-29EA-4C16-92C3-ED65BC0031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61A36-0DB4-4329-B2A6-3D9B52B86F76}" type="datetime1">
              <a:rPr lang="ru-RU" smtClean="0"/>
              <a:t>11.09.2019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2757D-29EA-4C16-92C3-ED65BC00314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rosuchebnik.ru/metodicheskaja-pomosch/materialy/predmet-fizika_type-vebinar/" TargetMode="External"/><Relationship Id="rId3" Type="http://schemas.openxmlformats.org/officeDocument/2006/relationships/hyperlink" Target="https://phys-ege.sdamgia.ru/" TargetMode="External"/><Relationship Id="rId7" Type="http://schemas.openxmlformats.org/officeDocument/2006/relationships/hyperlink" Target="http://class-fizika.ru/" TargetMode="External"/><Relationship Id="rId2" Type="http://schemas.openxmlformats.org/officeDocument/2006/relationships/hyperlink" Target="https://phys-oge.sdamgia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&#1086;&#1090;&#1082;&#1088;&#1099;&#1090;&#1099;&#1081;&#1091;&#1088;&#1086;&#1082;.&#1088;&#1092;/" TargetMode="External"/><Relationship Id="rId11" Type="http://schemas.openxmlformats.org/officeDocument/2006/relationships/hyperlink" Target="http://htweek.ru/lessons/2019/" TargetMode="External"/><Relationship Id="rId5" Type="http://schemas.openxmlformats.org/officeDocument/2006/relationships/hyperlink" Target="https://infourok.ru/" TargetMode="External"/><Relationship Id="rId10" Type="http://schemas.openxmlformats.org/officeDocument/2006/relationships/hyperlink" Target="https://foxford.ru/" TargetMode="External"/><Relationship Id="rId4" Type="http://schemas.openxmlformats.org/officeDocument/2006/relationships/hyperlink" Target="https://resh.edu.ru/" TargetMode="External"/><Relationship Id="rId9" Type="http://schemas.openxmlformats.org/officeDocument/2006/relationships/hyperlink" Target="https://www.prosv.ru/subject/physics.html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484784"/>
            <a:ext cx="7772400" cy="2664296"/>
          </a:xfrm>
        </p:spPr>
        <p:txBody>
          <a:bodyPr>
            <a:noAutofit/>
          </a:bodyPr>
          <a:lstStyle/>
          <a:p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Работа с социальными сервисами по физике</a:t>
            </a:r>
            <a:endParaRPr lang="ru-RU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5013176"/>
            <a:ext cx="7200928" cy="1114436"/>
          </a:xfrm>
        </p:spPr>
        <p:txBody>
          <a:bodyPr>
            <a:normAutofit fontScale="70000" lnSpcReduction="20000"/>
          </a:bodyPr>
          <a:lstStyle/>
          <a:p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Костицына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Татьяна Петровна,</a:t>
            </a:r>
          </a:p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уководитель РМО учителей физики 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Советского района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757D-29EA-4C16-92C3-ED65BC003148}" type="slidenum">
              <a:rPr lang="ru-RU" smtClean="0">
                <a:latin typeface="Times New Roman" pitchFamily="18" charset="0"/>
                <a:cs typeface="Times New Roman" pitchFamily="18" charset="0"/>
              </a:rPr>
              <a:pPr/>
              <a:t>1</a:t>
            </a:fld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34041" t="6836" r="34114" b="13086"/>
          <a:stretch>
            <a:fillRect/>
          </a:stretch>
        </p:blipFill>
        <p:spPr bwMode="auto">
          <a:xfrm>
            <a:off x="2143108" y="785794"/>
            <a:ext cx="4143404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757D-29EA-4C16-92C3-ED65BC003148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28550" t="5860" r="7210" b="6250"/>
          <a:stretch>
            <a:fillRect/>
          </a:stretch>
        </p:blipFill>
        <p:spPr bwMode="auto">
          <a:xfrm>
            <a:off x="0" y="0"/>
            <a:ext cx="8643998" cy="6649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Овал 2"/>
          <p:cNvSpPr/>
          <p:nvPr/>
        </p:nvSpPr>
        <p:spPr>
          <a:xfrm>
            <a:off x="285720" y="642918"/>
            <a:ext cx="1928826" cy="5000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0" y="2643182"/>
            <a:ext cx="4572000" cy="8572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0" y="5072074"/>
            <a:ext cx="4286248" cy="8572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757D-29EA-4C16-92C3-ED65BC003148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1098" t="15625" r="28074" b="6250"/>
          <a:stretch>
            <a:fillRect/>
          </a:stretch>
        </p:blipFill>
        <p:spPr bwMode="auto">
          <a:xfrm>
            <a:off x="-71502" y="571480"/>
            <a:ext cx="9215502" cy="571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757D-29EA-4C16-92C3-ED65BC003148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t="19531" r="26975" b="13086"/>
          <a:stretch>
            <a:fillRect/>
          </a:stretch>
        </p:blipFill>
        <p:spPr bwMode="auto">
          <a:xfrm>
            <a:off x="193573" y="857232"/>
            <a:ext cx="8950427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757D-29EA-4C16-92C3-ED65BC003148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1647" t="15625" r="29722" b="9179"/>
          <a:stretch>
            <a:fillRect/>
          </a:stretch>
        </p:blipFill>
        <p:spPr bwMode="auto">
          <a:xfrm>
            <a:off x="0" y="357166"/>
            <a:ext cx="8929718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757D-29EA-4C16-92C3-ED65BC003148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 l="1647" t="17578" r="28074" b="9179"/>
          <a:stretch>
            <a:fillRect/>
          </a:stretch>
        </p:blipFill>
        <p:spPr bwMode="auto">
          <a:xfrm>
            <a:off x="-142908" y="714356"/>
            <a:ext cx="9144064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757D-29EA-4C16-92C3-ED65BC003148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757D-29EA-4C16-92C3-ED65BC003148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/>
          <a:srcRect l="5468" t="4169" r="21789" b="12343"/>
          <a:stretch>
            <a:fillRect/>
          </a:stretch>
        </p:blipFill>
        <p:spPr bwMode="auto">
          <a:xfrm>
            <a:off x="0" y="0"/>
            <a:ext cx="9144000" cy="642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Овал 3"/>
          <p:cNvSpPr/>
          <p:nvPr/>
        </p:nvSpPr>
        <p:spPr>
          <a:xfrm>
            <a:off x="0" y="2928934"/>
            <a:ext cx="3357554" cy="1285884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0" y="285728"/>
            <a:ext cx="4357686" cy="157163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5296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Овал 3"/>
          <p:cNvSpPr/>
          <p:nvPr/>
        </p:nvSpPr>
        <p:spPr>
          <a:xfrm>
            <a:off x="357158" y="4357694"/>
            <a:ext cx="3071834" cy="6429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757D-29EA-4C16-92C3-ED65BC003148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l="20498" r="9407" b="16666"/>
          <a:stretch>
            <a:fillRect/>
          </a:stretch>
        </p:blipFill>
        <p:spPr bwMode="auto">
          <a:xfrm>
            <a:off x="357158" y="214290"/>
            <a:ext cx="8550268" cy="571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/>
          <a:srcRect l="7723" t="9961" r="73060" b="74414"/>
          <a:stretch>
            <a:fillRect/>
          </a:stretch>
        </p:blipFill>
        <p:spPr bwMode="auto">
          <a:xfrm>
            <a:off x="0" y="5388418"/>
            <a:ext cx="3214710" cy="1469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757D-29EA-4C16-92C3-ED65BC003148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 l="20864" t="5859" r="9956" b="18945"/>
          <a:stretch>
            <a:fillRect/>
          </a:stretch>
        </p:blipFill>
        <p:spPr bwMode="auto">
          <a:xfrm>
            <a:off x="142844" y="0"/>
            <a:ext cx="9001156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 l="7723" t="9961" r="73060" b="74414"/>
          <a:stretch>
            <a:fillRect/>
          </a:stretch>
        </p:blipFill>
        <p:spPr bwMode="auto">
          <a:xfrm>
            <a:off x="0" y="5388418"/>
            <a:ext cx="3214710" cy="1469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Овал 3"/>
          <p:cNvSpPr/>
          <p:nvPr/>
        </p:nvSpPr>
        <p:spPr>
          <a:xfrm>
            <a:off x="928662" y="3929066"/>
            <a:ext cx="4286248" cy="8572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757D-29EA-4C16-92C3-ED65BC003148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0"/>
            <a:ext cx="7772400" cy="71438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Сервисы по физике</a:t>
            </a:r>
            <a:endParaRPr lang="ru-RU" sz="2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757D-29EA-4C16-92C3-ED65BC003148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1647" t="78126" r="84078" b="9179"/>
          <a:stretch>
            <a:fillRect/>
          </a:stretch>
        </p:blipFill>
        <p:spPr bwMode="auto">
          <a:xfrm>
            <a:off x="467544" y="404664"/>
            <a:ext cx="2286016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7496" t="10416" r="74512" b="72917"/>
          <a:stretch>
            <a:fillRect/>
          </a:stretch>
        </p:blipFill>
        <p:spPr bwMode="auto">
          <a:xfrm>
            <a:off x="899592" y="1700808"/>
            <a:ext cx="2643206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 l="30515" t="16759" r="31320" b="56803"/>
          <a:stretch>
            <a:fillRect/>
          </a:stretch>
        </p:blipFill>
        <p:spPr bwMode="auto">
          <a:xfrm>
            <a:off x="395536" y="2996952"/>
            <a:ext cx="2428892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 t="8789" r="83013" b="80469"/>
          <a:stretch>
            <a:fillRect/>
          </a:stretch>
        </p:blipFill>
        <p:spPr bwMode="auto">
          <a:xfrm>
            <a:off x="4716016" y="1772816"/>
            <a:ext cx="3214710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/>
          <a:srcRect l="3402" t="8656" r="80440" b="80000"/>
          <a:stretch>
            <a:fillRect/>
          </a:stretch>
        </p:blipFill>
        <p:spPr bwMode="auto">
          <a:xfrm>
            <a:off x="1043608" y="4293096"/>
            <a:ext cx="2714644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/>
          <a:srcRect t="9524" r="81061" b="75000"/>
          <a:stretch>
            <a:fillRect/>
          </a:stretch>
        </p:blipFill>
        <p:spPr bwMode="auto">
          <a:xfrm>
            <a:off x="5004048" y="476672"/>
            <a:ext cx="3071834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/>
          <a:srcRect l="15373" t="9766" r="25878" b="26758"/>
          <a:stretch>
            <a:fillRect/>
          </a:stretch>
        </p:blipFill>
        <p:spPr bwMode="auto">
          <a:xfrm>
            <a:off x="5796136" y="4221088"/>
            <a:ext cx="2304256" cy="1237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/>
          <a:srcRect t="10742" r="85175" b="81446"/>
          <a:stretch>
            <a:fillRect/>
          </a:stretch>
        </p:blipFill>
        <p:spPr bwMode="auto">
          <a:xfrm>
            <a:off x="4427984" y="3429000"/>
            <a:ext cx="300039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0"/>
          <a:srcRect l="10981" t="9765" r="44546" b="75586"/>
          <a:stretch>
            <a:fillRect/>
          </a:stretch>
        </p:blipFill>
        <p:spPr bwMode="auto">
          <a:xfrm>
            <a:off x="4786314" y="5869249"/>
            <a:ext cx="4000528" cy="80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1"/>
          <a:srcRect l="14861" t="8984" r="43960" b="75390"/>
          <a:stretch>
            <a:fillRect/>
          </a:stretch>
        </p:blipFill>
        <p:spPr bwMode="auto">
          <a:xfrm>
            <a:off x="357158" y="5898964"/>
            <a:ext cx="4286280" cy="9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0" t="10677" r="59883" b="75260"/>
          <a:stretch/>
        </p:blipFill>
        <p:spPr bwMode="auto">
          <a:xfrm>
            <a:off x="5940152" y="2852936"/>
            <a:ext cx="2748930" cy="631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96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 l="20863" r="10505" b="15039"/>
          <a:stretch>
            <a:fillRect/>
          </a:stretch>
        </p:blipFill>
        <p:spPr bwMode="auto">
          <a:xfrm>
            <a:off x="0" y="214289"/>
            <a:ext cx="9144000" cy="636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Овал 1"/>
          <p:cNvSpPr/>
          <p:nvPr/>
        </p:nvSpPr>
        <p:spPr>
          <a:xfrm>
            <a:off x="-285784" y="3286124"/>
            <a:ext cx="7500990" cy="10001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757D-29EA-4C16-92C3-ED65BC003148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6" y="142852"/>
            <a:ext cx="8858279" cy="6393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757D-29EA-4C16-92C3-ED65BC003148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 l="4941" t="7812" r="22035"/>
          <a:stretch>
            <a:fillRect/>
          </a:stretch>
        </p:blipFill>
        <p:spPr bwMode="auto">
          <a:xfrm>
            <a:off x="0" y="0"/>
            <a:ext cx="9501254" cy="6743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Овал 2"/>
          <p:cNvSpPr/>
          <p:nvPr/>
        </p:nvSpPr>
        <p:spPr>
          <a:xfrm>
            <a:off x="214282" y="500042"/>
            <a:ext cx="1857388" cy="114300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 l="4839" t="22345" r="15323" b="53074"/>
          <a:stretch>
            <a:fillRect/>
          </a:stretch>
        </p:blipFill>
        <p:spPr bwMode="auto">
          <a:xfrm>
            <a:off x="2071638" y="0"/>
            <a:ext cx="7072362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757D-29EA-4C16-92C3-ED65BC003148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 r="26427"/>
          <a:stretch>
            <a:fillRect/>
          </a:stretch>
        </p:blipFill>
        <p:spPr bwMode="auto">
          <a:xfrm>
            <a:off x="0" y="0"/>
            <a:ext cx="957266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Овал 2"/>
          <p:cNvSpPr/>
          <p:nvPr/>
        </p:nvSpPr>
        <p:spPr>
          <a:xfrm>
            <a:off x="-285784" y="2643182"/>
            <a:ext cx="3643338" cy="18573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5357818" y="500042"/>
            <a:ext cx="2428892" cy="10001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757D-29EA-4C16-92C3-ED65BC003148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 t="4882" r="29722" b="11133"/>
          <a:stretch>
            <a:fillRect/>
          </a:stretch>
        </p:blipFill>
        <p:spPr bwMode="auto">
          <a:xfrm>
            <a:off x="0" y="357166"/>
            <a:ext cx="9144000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757D-29EA-4C16-92C3-ED65BC003148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757D-29EA-4C16-92C3-ED65BC003148}" type="slidenum">
              <a:rPr lang="ru-RU" smtClean="0"/>
              <a:pPr/>
              <a:t>25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8" t="8333" r="6149" b="6250"/>
          <a:stretch/>
        </p:blipFill>
        <p:spPr bwMode="auto">
          <a:xfrm>
            <a:off x="0" y="620688"/>
            <a:ext cx="9144000" cy="5311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615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290"/>
            <a:ext cx="8894360" cy="500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757D-29EA-4C16-92C3-ED65BC003148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 l="18118" t="9765" r="6791" b="16992"/>
          <a:stretch>
            <a:fillRect/>
          </a:stretch>
        </p:blipFill>
        <p:spPr bwMode="auto">
          <a:xfrm>
            <a:off x="0" y="357166"/>
            <a:ext cx="8858280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757D-29EA-4C16-92C3-ED65BC003148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/>
          <a:srcRect l="21998" t="14844" r="8821" b="10937"/>
          <a:stretch>
            <a:fillRect/>
          </a:stretch>
        </p:blipFill>
        <p:spPr bwMode="auto">
          <a:xfrm>
            <a:off x="714348" y="1714488"/>
            <a:ext cx="7747225" cy="4672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Овал 3"/>
          <p:cNvSpPr/>
          <p:nvPr/>
        </p:nvSpPr>
        <p:spPr>
          <a:xfrm>
            <a:off x="1214414" y="6000768"/>
            <a:ext cx="1071570" cy="42862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/>
          <a:srcRect l="21962" t="14648" r="8858" b="11133"/>
          <a:stretch>
            <a:fillRect/>
          </a:stretch>
        </p:blipFill>
        <p:spPr bwMode="auto">
          <a:xfrm>
            <a:off x="357158" y="0"/>
            <a:ext cx="3671498" cy="221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/>
          <a:srcRect l="49414" t="43945" r="9407" b="44336"/>
          <a:stretch>
            <a:fillRect/>
          </a:stretch>
        </p:blipFill>
        <p:spPr bwMode="auto">
          <a:xfrm>
            <a:off x="3786150" y="571480"/>
            <a:ext cx="5357850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757D-29EA-4C16-92C3-ED65BC003148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 l="3843" t="54066" r="4465" b="24804"/>
          <a:stretch>
            <a:fillRect/>
          </a:stretch>
        </p:blipFill>
        <p:spPr bwMode="auto">
          <a:xfrm>
            <a:off x="0" y="5636282"/>
            <a:ext cx="9429816" cy="1221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/>
          <a:srcRect r="12856" b="63672"/>
          <a:stretch>
            <a:fillRect/>
          </a:stretch>
        </p:blipFill>
        <p:spPr bwMode="auto">
          <a:xfrm>
            <a:off x="0" y="0"/>
            <a:ext cx="914400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/>
          <a:srcRect l="5933" t="18750" r="17367" b="60742"/>
          <a:stretch>
            <a:fillRect/>
          </a:stretch>
        </p:blipFill>
        <p:spPr bwMode="auto">
          <a:xfrm>
            <a:off x="285720" y="4143380"/>
            <a:ext cx="9144064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3843" t="24414" r="4465" b="49805"/>
          <a:stretch>
            <a:fillRect/>
          </a:stretch>
        </p:blipFill>
        <p:spPr bwMode="auto">
          <a:xfrm>
            <a:off x="0" y="2786058"/>
            <a:ext cx="9429816" cy="1490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757D-29EA-4C16-92C3-ED65BC003148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5857075"/>
              </p:ext>
            </p:extLst>
          </p:nvPr>
        </p:nvGraphicFramePr>
        <p:xfrm>
          <a:off x="357158" y="142852"/>
          <a:ext cx="8358246" cy="6309360"/>
        </p:xfrm>
        <a:graphic>
          <a:graphicData uri="http://schemas.openxmlformats.org/drawingml/2006/table">
            <a:tbl>
              <a:tblPr/>
              <a:tblGrid>
                <a:gridCol w="745783"/>
                <a:gridCol w="4326315"/>
                <a:gridCol w="3286148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Название сервиса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Calibri"/>
                          <a:cs typeface="Times New Roman"/>
                        </a:rPr>
                        <a:t>Ссылка на сервис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Решу ОГЭ. </a:t>
                      </a:r>
                      <a:r>
                        <a:rPr lang="ru-RU" sz="20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Физика 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u="sng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  <a:hlinkClick r:id="rId2"/>
                        </a:rPr>
                        <a:t>https://phys-oge.sdamgia.ru/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Решу ЕГЭ. </a:t>
                      </a:r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Физика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u="sng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  <a:hlinkClick r:id="rId3"/>
                        </a:rPr>
                        <a:t>https://phys-ege.sdamgia.ru/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Российская электронная школа (РЭШ)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u="sng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  <a:hlinkClick r:id="rId4"/>
                        </a:rPr>
                        <a:t>https://resh.edu.ru/</a:t>
                      </a: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Инфоурок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u="sng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  <a:hlinkClick r:id="rId5"/>
                        </a:rPr>
                        <a:t>https://infourok.ru/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Открытый урок «Первое сентября»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Фестиваль педагогических идей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u="sng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  <a:hlinkClick r:id="rId6"/>
                        </a:rPr>
                        <a:t>https://xn--i1abbnckbmcl9fb.xn--p1ai/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Классная физика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u="sng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  <a:hlinkClick r:id="rId7"/>
                        </a:rPr>
                        <a:t>http://class-fizika.ru/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Росучебник / вебинары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+ образовательная платформа </a:t>
                      </a:r>
                      <a:r>
                        <a:rPr lang="en-US" sz="2000">
                          <a:latin typeface="Times New Roman"/>
                          <a:ea typeface="Calibri"/>
                          <a:cs typeface="Times New Roman"/>
                        </a:rPr>
                        <a:t>LECTA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u="sng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  <a:hlinkClick r:id="rId8"/>
                        </a:rPr>
                        <a:t>https://rosuchebnik.ru/metodicheskaja-pomosch/materialy/predmet-fizika_type-vebinar/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Просвещение / вебинары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u="sng">
                          <a:solidFill>
                            <a:srgbClr val="0000FF"/>
                          </a:solidFill>
                          <a:latin typeface="Calibri"/>
                          <a:ea typeface="Calibri"/>
                          <a:cs typeface="Times New Roman"/>
                          <a:hlinkClick r:id="rId9"/>
                        </a:rPr>
                        <a:t>https://www.prosv.ru/subject/physics.html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Он-лайн школа «Фоксфорд»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u="sng">
                          <a:solidFill>
                            <a:srgbClr val="0000FF"/>
                          </a:solidFill>
                          <a:latin typeface="Calibri"/>
                          <a:ea typeface="Calibri"/>
                          <a:cs typeface="Times New Roman"/>
                          <a:hlinkClick r:id="rId10"/>
                        </a:rPr>
                        <a:t>https://foxford.ru/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Проект «Неделя высоких технологий и </a:t>
                      </a:r>
                      <a:r>
                        <a:rPr lang="ru-RU" sz="2000" dirty="0" err="1">
                          <a:latin typeface="Times New Roman"/>
                          <a:ea typeface="Calibri"/>
                          <a:cs typeface="Times New Roman"/>
                        </a:rPr>
                        <a:t>технопредпринимательства</a:t>
                      </a: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» (готовые уроки)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u="sng" dirty="0">
                          <a:solidFill>
                            <a:srgbClr val="0000FF"/>
                          </a:solidFill>
                          <a:latin typeface="Calibri"/>
                          <a:ea typeface="Calibri"/>
                          <a:cs typeface="Times New Roman"/>
                          <a:hlinkClick r:id="rId11"/>
                        </a:rPr>
                        <a:t>http://htweek.ru/lessons/2019/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757D-29EA-4C16-92C3-ED65BC003148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166"/>
            <a:ext cx="9429816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Овал 2"/>
          <p:cNvSpPr/>
          <p:nvPr/>
        </p:nvSpPr>
        <p:spPr>
          <a:xfrm>
            <a:off x="357158" y="1785926"/>
            <a:ext cx="1928826" cy="7858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7358082" y="1000108"/>
            <a:ext cx="1928826" cy="7858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757D-29EA-4C16-92C3-ED65BC003148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64" y="0"/>
            <a:ext cx="9144064" cy="6858000"/>
            <a:chOff x="-32" y="0"/>
            <a:chExt cx="9144064" cy="6858000"/>
          </a:xfrm>
        </p:grpSpPr>
        <p:pic>
          <p:nvPicPr>
            <p:cNvPr id="26626" name="Picture 2"/>
            <p:cNvPicPr>
              <a:picLocks noChangeAspect="1" noChangeArrowheads="1"/>
            </p:cNvPicPr>
            <p:nvPr/>
          </p:nvPicPr>
          <p:blipFill>
            <a:blip r:embed="rId2"/>
            <a:srcRect l="12660" t="4166" r="12376" b="8333"/>
            <a:stretch>
              <a:fillRect/>
            </a:stretch>
          </p:blipFill>
          <p:spPr bwMode="auto">
            <a:xfrm>
              <a:off x="-32" y="0"/>
              <a:ext cx="9144064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627" name="Picture 3"/>
            <p:cNvPicPr>
              <a:picLocks noChangeAspect="1" noChangeArrowheads="1"/>
            </p:cNvPicPr>
            <p:nvPr/>
          </p:nvPicPr>
          <p:blipFill>
            <a:blip r:embed="rId3"/>
            <a:srcRect l="15959" t="40234" r="16508" b="34375"/>
            <a:stretch>
              <a:fillRect/>
            </a:stretch>
          </p:blipFill>
          <p:spPr bwMode="auto">
            <a:xfrm>
              <a:off x="357126" y="4714884"/>
              <a:ext cx="8358278" cy="1928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5" name="Овал 4"/>
          <p:cNvSpPr/>
          <p:nvPr/>
        </p:nvSpPr>
        <p:spPr>
          <a:xfrm>
            <a:off x="0" y="5214950"/>
            <a:ext cx="1928826" cy="7858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6215074" y="571480"/>
            <a:ext cx="1928826" cy="7858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757D-29EA-4C16-92C3-ED65BC003148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 l="15373" t="7812" r="19839" b="10156"/>
          <a:stretch>
            <a:fillRect/>
          </a:stretch>
        </p:blipFill>
        <p:spPr bwMode="auto">
          <a:xfrm>
            <a:off x="357158" y="428604"/>
            <a:ext cx="8429684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Овал 2"/>
          <p:cNvSpPr/>
          <p:nvPr/>
        </p:nvSpPr>
        <p:spPr>
          <a:xfrm>
            <a:off x="1071538" y="3071810"/>
            <a:ext cx="7572396" cy="12858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757D-29EA-4C16-92C3-ED65BC003148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/>
          <a:srcRect l="14861" t="9961" r="17057" b="11914"/>
          <a:stretch>
            <a:fillRect/>
          </a:stretch>
        </p:blipFill>
        <p:spPr bwMode="auto">
          <a:xfrm>
            <a:off x="-1" y="-214338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Овал 4"/>
          <p:cNvSpPr/>
          <p:nvPr/>
        </p:nvSpPr>
        <p:spPr>
          <a:xfrm>
            <a:off x="428596" y="-71462"/>
            <a:ext cx="1428760" cy="428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357158" y="6072206"/>
            <a:ext cx="1428760" cy="428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757D-29EA-4C16-92C3-ED65BC003148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757D-29EA-4C16-92C3-ED65BC003148}" type="slidenum">
              <a:rPr lang="ru-RU" smtClean="0"/>
              <a:pPr/>
              <a:t>34</a:t>
            </a:fld>
            <a:endParaRPr lang="ru-RU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 l="16471" t="22461" r="15995" b="8202"/>
          <a:stretch>
            <a:fillRect/>
          </a:stretch>
        </p:blipFill>
        <p:spPr bwMode="auto">
          <a:xfrm>
            <a:off x="0" y="571479"/>
            <a:ext cx="8929718" cy="5500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/>
          <a:srcRect l="14861" t="9961" r="17057" b="11914"/>
          <a:stretch>
            <a:fillRect/>
          </a:stretch>
        </p:blipFill>
        <p:spPr bwMode="auto">
          <a:xfrm>
            <a:off x="-1" y="-214338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Овал 4"/>
          <p:cNvSpPr/>
          <p:nvPr/>
        </p:nvSpPr>
        <p:spPr>
          <a:xfrm>
            <a:off x="428596" y="-71462"/>
            <a:ext cx="1428760" cy="428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357158" y="6072206"/>
            <a:ext cx="1428760" cy="428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757D-29EA-4C16-92C3-ED65BC003148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 l="15922" t="10742" r="17642" b="14062"/>
          <a:stretch>
            <a:fillRect/>
          </a:stretch>
        </p:blipFill>
        <p:spPr bwMode="auto">
          <a:xfrm>
            <a:off x="0" y="0"/>
            <a:ext cx="6511063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 l="15922" t="11719" r="17093" b="11132"/>
          <a:stretch>
            <a:fillRect/>
          </a:stretch>
        </p:blipFill>
        <p:spPr bwMode="auto">
          <a:xfrm>
            <a:off x="3643306" y="3214686"/>
            <a:ext cx="529541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757D-29EA-4C16-92C3-ED65BC003148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 l="8236" t="10742" r="26427" b="12109"/>
          <a:stretch>
            <a:fillRect/>
          </a:stretch>
        </p:blipFill>
        <p:spPr bwMode="auto">
          <a:xfrm>
            <a:off x="104833" y="500042"/>
            <a:ext cx="9039167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Овал 2"/>
          <p:cNvSpPr/>
          <p:nvPr/>
        </p:nvSpPr>
        <p:spPr>
          <a:xfrm>
            <a:off x="500034" y="6143644"/>
            <a:ext cx="1285884" cy="428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757D-29EA-4C16-92C3-ED65BC003148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/>
          <a:srcRect l="26207" t="33398" r="33528" b="15820"/>
          <a:stretch>
            <a:fillRect/>
          </a:stretch>
        </p:blipFill>
        <p:spPr bwMode="auto">
          <a:xfrm>
            <a:off x="-1357354" y="3286124"/>
            <a:ext cx="423136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3"/>
          <a:srcRect l="26354" t="31445" r="26391" b="16797"/>
          <a:stretch>
            <a:fillRect/>
          </a:stretch>
        </p:blipFill>
        <p:spPr bwMode="auto">
          <a:xfrm>
            <a:off x="2714612" y="3571876"/>
            <a:ext cx="4176262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4"/>
          <a:srcRect l="27452" t="30273" r="26427" b="14062"/>
          <a:stretch>
            <a:fillRect/>
          </a:stretch>
        </p:blipFill>
        <p:spPr bwMode="auto">
          <a:xfrm>
            <a:off x="6572264" y="3357562"/>
            <a:ext cx="3263589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5"/>
          <a:srcRect l="21413" t="17578" r="29721" b="16992"/>
          <a:stretch>
            <a:fillRect/>
          </a:stretch>
        </p:blipFill>
        <p:spPr bwMode="auto">
          <a:xfrm>
            <a:off x="0" y="0"/>
            <a:ext cx="4214842" cy="317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Овал 8"/>
          <p:cNvSpPr/>
          <p:nvPr/>
        </p:nvSpPr>
        <p:spPr>
          <a:xfrm>
            <a:off x="1214414" y="1142984"/>
            <a:ext cx="1428760" cy="785818"/>
          </a:xfrm>
          <a:prstGeom prst="ellipse">
            <a:avLst/>
          </a:prstGeom>
          <a:noFill/>
          <a:ln w="63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680" name="Picture 8"/>
          <p:cNvPicPr>
            <a:picLocks noChangeAspect="1" noChangeArrowheads="1"/>
          </p:cNvPicPr>
          <p:nvPr/>
        </p:nvPicPr>
        <p:blipFill>
          <a:blip r:embed="rId6"/>
          <a:srcRect l="21413" t="16601" r="32467" b="18945"/>
          <a:stretch>
            <a:fillRect/>
          </a:stretch>
        </p:blipFill>
        <p:spPr bwMode="auto">
          <a:xfrm>
            <a:off x="4714876" y="0"/>
            <a:ext cx="4214842" cy="331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757D-29EA-4C16-92C3-ED65BC003148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/>
          <a:srcRect l="16471" t="8789" r="17642" b="29688"/>
          <a:stretch>
            <a:fillRect/>
          </a:stretch>
        </p:blipFill>
        <p:spPr bwMode="auto">
          <a:xfrm>
            <a:off x="285720" y="0"/>
            <a:ext cx="8572560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Овал 4"/>
          <p:cNvSpPr/>
          <p:nvPr/>
        </p:nvSpPr>
        <p:spPr>
          <a:xfrm>
            <a:off x="3571868" y="-214338"/>
            <a:ext cx="1928826" cy="10001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357190" y="5000636"/>
            <a:ext cx="8215338" cy="1643074"/>
            <a:chOff x="0" y="4786322"/>
            <a:chExt cx="8215338" cy="1643074"/>
          </a:xfrm>
        </p:grpSpPr>
        <p:pic>
          <p:nvPicPr>
            <p:cNvPr id="29700" name="Picture 4"/>
            <p:cNvPicPr>
              <a:picLocks noChangeAspect="1" noChangeArrowheads="1"/>
            </p:cNvPicPr>
            <p:nvPr/>
          </p:nvPicPr>
          <p:blipFill>
            <a:blip r:embed="rId3"/>
            <a:srcRect l="27452" t="17578" r="33016" b="66797"/>
            <a:stretch>
              <a:fillRect/>
            </a:stretch>
          </p:blipFill>
          <p:spPr bwMode="auto">
            <a:xfrm>
              <a:off x="0" y="4786322"/>
              <a:ext cx="7715304" cy="161926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pic>
          <p:nvPicPr>
            <p:cNvPr id="29701" name="Picture 5"/>
            <p:cNvPicPr>
              <a:picLocks noChangeAspect="1" noChangeArrowheads="1"/>
            </p:cNvPicPr>
            <p:nvPr/>
          </p:nvPicPr>
          <p:blipFill>
            <a:blip r:embed="rId4"/>
            <a:srcRect l="67021" t="56837" r="29136" b="20703"/>
            <a:stretch>
              <a:fillRect/>
            </a:stretch>
          </p:blipFill>
          <p:spPr bwMode="auto">
            <a:xfrm>
              <a:off x="7715272" y="4786322"/>
              <a:ext cx="500066" cy="164307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</p:grp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757D-29EA-4C16-92C3-ED65BC003148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1647" t="78126" r="84078" b="9179"/>
          <a:stretch>
            <a:fillRect/>
          </a:stretch>
        </p:blipFill>
        <p:spPr bwMode="auto">
          <a:xfrm>
            <a:off x="2643174" y="4357694"/>
            <a:ext cx="3357586" cy="167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757D-29EA-4C16-92C3-ED65BC003148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t="9765" r="29722" b="71680"/>
          <a:stretch>
            <a:fillRect/>
          </a:stretch>
        </p:blipFill>
        <p:spPr bwMode="auto">
          <a:xfrm>
            <a:off x="-64" y="1428736"/>
            <a:ext cx="9144064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2"/>
          <a:srcRect l="31332" t="9961" r="28587" b="13867"/>
          <a:stretch>
            <a:fillRect/>
          </a:stretch>
        </p:blipFill>
        <p:spPr bwMode="auto">
          <a:xfrm>
            <a:off x="0" y="1500150"/>
            <a:ext cx="5014398" cy="5357850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/>
          <a:srcRect l="22547" t="11914" r="18155" b="18750"/>
          <a:stretch>
            <a:fillRect/>
          </a:stretch>
        </p:blipFill>
        <p:spPr bwMode="auto">
          <a:xfrm>
            <a:off x="3728798" y="214291"/>
            <a:ext cx="5415201" cy="3286148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757D-29EA-4C16-92C3-ED65BC003148}" type="slidenum">
              <a:rPr lang="ru-RU" smtClean="0"/>
              <a:pPr/>
              <a:t>40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 l="20864" t="7812" r="6661" b="6250"/>
          <a:stretch>
            <a:fillRect/>
          </a:stretch>
        </p:blipFill>
        <p:spPr bwMode="auto">
          <a:xfrm>
            <a:off x="0" y="214290"/>
            <a:ext cx="9429816" cy="628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Овал 2"/>
          <p:cNvSpPr/>
          <p:nvPr/>
        </p:nvSpPr>
        <p:spPr>
          <a:xfrm>
            <a:off x="3643306" y="-214338"/>
            <a:ext cx="5786478" cy="16430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757D-29EA-4C16-92C3-ED65BC003148}" type="slidenum">
              <a:rPr lang="ru-RU" smtClean="0"/>
              <a:pPr/>
              <a:t>41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 l="8236" t="10742" r="26427" b="12109"/>
          <a:stretch>
            <a:fillRect/>
          </a:stretch>
        </p:blipFill>
        <p:spPr bwMode="auto">
          <a:xfrm>
            <a:off x="104833" y="500042"/>
            <a:ext cx="9039167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Овал 2"/>
          <p:cNvSpPr/>
          <p:nvPr/>
        </p:nvSpPr>
        <p:spPr>
          <a:xfrm>
            <a:off x="500034" y="6143644"/>
            <a:ext cx="1285884" cy="428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757D-29EA-4C16-92C3-ED65BC003148}" type="slidenum">
              <a:rPr lang="ru-RU" smtClean="0"/>
              <a:pPr/>
              <a:t>42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757D-29EA-4C16-92C3-ED65BC003148}" type="slidenum">
              <a:rPr lang="ru-RU" smtClean="0"/>
              <a:pPr/>
              <a:t>43</a:t>
            </a:fld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757D-29EA-4C16-92C3-ED65BC003148}" type="slidenum">
              <a:rPr lang="ru-RU" smtClean="0"/>
              <a:pPr/>
              <a:t>44</a:t>
            </a:fld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 l="11567" t="11914" r="12115" b="7031"/>
          <a:stretch>
            <a:fillRect/>
          </a:stretch>
        </p:blipFill>
        <p:spPr bwMode="auto">
          <a:xfrm>
            <a:off x="500034" y="1785926"/>
            <a:ext cx="7715304" cy="4606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14282" y="500042"/>
            <a:ext cx="84296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/>
              <a:t>Проект «Неделя высоких технологий и </a:t>
            </a:r>
            <a:r>
              <a:rPr lang="ru-RU" sz="3200" dirty="0" err="1" smtClean="0"/>
              <a:t>технопредпринимательства</a:t>
            </a:r>
            <a:r>
              <a:rPr lang="ru-RU" sz="3200" dirty="0" smtClean="0"/>
              <a:t>» 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0"/>
            <a:ext cx="7772400" cy="71438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Сервисы по физике</a:t>
            </a:r>
            <a:endParaRPr lang="ru-RU" sz="2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757D-29EA-4C16-92C3-ED65BC003148}" type="slidenum">
              <a:rPr lang="ru-RU" smtClean="0"/>
              <a:pPr/>
              <a:t>45</a:t>
            </a:fld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1647" t="78126" r="84078" b="9179"/>
          <a:stretch>
            <a:fillRect/>
          </a:stretch>
        </p:blipFill>
        <p:spPr bwMode="auto">
          <a:xfrm>
            <a:off x="467544" y="404664"/>
            <a:ext cx="2286016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7496" t="10416" r="74512" b="72917"/>
          <a:stretch>
            <a:fillRect/>
          </a:stretch>
        </p:blipFill>
        <p:spPr bwMode="auto">
          <a:xfrm>
            <a:off x="899592" y="1700808"/>
            <a:ext cx="2643206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 l="30515" t="16759" r="31320" b="56803"/>
          <a:stretch>
            <a:fillRect/>
          </a:stretch>
        </p:blipFill>
        <p:spPr bwMode="auto">
          <a:xfrm>
            <a:off x="395536" y="2996952"/>
            <a:ext cx="2428892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 t="8789" r="83013" b="80469"/>
          <a:stretch>
            <a:fillRect/>
          </a:stretch>
        </p:blipFill>
        <p:spPr bwMode="auto">
          <a:xfrm>
            <a:off x="4716016" y="1772816"/>
            <a:ext cx="3214710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/>
          <a:srcRect l="3402" t="8656" r="80440" b="80000"/>
          <a:stretch>
            <a:fillRect/>
          </a:stretch>
        </p:blipFill>
        <p:spPr bwMode="auto">
          <a:xfrm>
            <a:off x="1043608" y="4293096"/>
            <a:ext cx="2714644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/>
          <a:srcRect t="9524" r="81061" b="75000"/>
          <a:stretch>
            <a:fillRect/>
          </a:stretch>
        </p:blipFill>
        <p:spPr bwMode="auto">
          <a:xfrm>
            <a:off x="5004048" y="476672"/>
            <a:ext cx="3071834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/>
          <a:srcRect l="15373" t="9766" r="25878" b="26758"/>
          <a:stretch>
            <a:fillRect/>
          </a:stretch>
        </p:blipFill>
        <p:spPr bwMode="auto">
          <a:xfrm>
            <a:off x="5796136" y="4221088"/>
            <a:ext cx="2304256" cy="1237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/>
          <a:srcRect t="10742" r="85175" b="81446"/>
          <a:stretch>
            <a:fillRect/>
          </a:stretch>
        </p:blipFill>
        <p:spPr bwMode="auto">
          <a:xfrm>
            <a:off x="4427984" y="3429000"/>
            <a:ext cx="300039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0"/>
          <a:srcRect l="10981" t="9765" r="44546" b="75586"/>
          <a:stretch>
            <a:fillRect/>
          </a:stretch>
        </p:blipFill>
        <p:spPr bwMode="auto">
          <a:xfrm>
            <a:off x="4932040" y="5877272"/>
            <a:ext cx="4000528" cy="80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1"/>
          <a:srcRect l="14861" t="8984" r="43960" b="75390"/>
          <a:stretch>
            <a:fillRect/>
          </a:stretch>
        </p:blipFill>
        <p:spPr bwMode="auto">
          <a:xfrm>
            <a:off x="357158" y="5898964"/>
            <a:ext cx="4286280" cy="9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0" t="10677" r="59883" b="75260"/>
          <a:stretch/>
        </p:blipFill>
        <p:spPr bwMode="auto">
          <a:xfrm>
            <a:off x="5940152" y="2852936"/>
            <a:ext cx="2748930" cy="631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0"/>
            <a:ext cx="7772400" cy="2664296"/>
          </a:xfrm>
        </p:spPr>
        <p:txBody>
          <a:bodyPr>
            <a:noAutofit/>
          </a:bodyPr>
          <a:lstStyle/>
          <a:p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Работа с социальными сервисами по физике</a:t>
            </a:r>
            <a:endParaRPr lang="ru-RU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3356992"/>
            <a:ext cx="7200928" cy="1114436"/>
          </a:xfrm>
        </p:spPr>
        <p:txBody>
          <a:bodyPr>
            <a:normAutofit fontScale="70000" lnSpcReduction="20000"/>
          </a:bodyPr>
          <a:lstStyle/>
          <a:p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Костицына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Татьяна Петровна,</a:t>
            </a:r>
          </a:p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уководитель РМО учителей физики 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Советского района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757D-29EA-4C16-92C3-ED65BC003148}" type="slidenum">
              <a:rPr lang="ru-RU" smtClean="0">
                <a:latin typeface="Times New Roman" pitchFamily="18" charset="0"/>
                <a:cs typeface="Times New Roman" pitchFamily="18" charset="0"/>
              </a:rPr>
              <a:pPr/>
              <a:t>46</a:t>
            </a:fld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1600" y="5445224"/>
            <a:ext cx="7776942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Благодарим за внимание!</a:t>
            </a:r>
            <a:endParaRPr lang="ru-RU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460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757D-29EA-4C16-92C3-ED65BC003148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394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757D-29EA-4C16-92C3-ED65BC003148}" type="slidenum">
              <a:rPr lang="ru-RU" smtClean="0"/>
              <a:pPr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65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757D-29EA-4C16-92C3-ED65BC003148}" type="slidenum">
              <a:rPr lang="ru-RU" smtClean="0"/>
              <a:pPr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323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42918"/>
            <a:ext cx="9429784" cy="5301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757D-29EA-4C16-92C3-ED65BC003148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332657"/>
            <a:ext cx="7772400" cy="864096"/>
          </a:xfrm>
        </p:spPr>
        <p:txBody>
          <a:bodyPr/>
          <a:lstStyle/>
          <a:p>
            <a:r>
              <a:rPr lang="ru-RU" b="1" dirty="0" smtClean="0"/>
              <a:t>кривая </a:t>
            </a:r>
            <a:r>
              <a:rPr lang="ru-RU" b="1" dirty="0"/>
              <a:t>забывания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60232" y="6237312"/>
            <a:ext cx="2133600" cy="365125"/>
          </a:xfrm>
        </p:spPr>
        <p:txBody>
          <a:bodyPr/>
          <a:lstStyle/>
          <a:p>
            <a:fld id="{B5FFE14C-6367-494C-BC8C-C2515FD1D741}" type="slidenum">
              <a:rPr lang="ru-RU" sz="2400" smtClean="0"/>
              <a:pPr/>
              <a:t>50</a:t>
            </a:fld>
            <a:endParaRPr lang="ru-RU" sz="2400"/>
          </a:p>
        </p:txBody>
      </p:sp>
      <p:pic>
        <p:nvPicPr>
          <p:cNvPr id="4" name="Рисунок 3" descr="Кривая забывания Эббингауза 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68760"/>
            <a:ext cx="6480720" cy="5040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897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FE14C-6367-494C-BC8C-C2515FD1D741}" type="slidenum">
              <a:rPr lang="ru-RU" sz="2000" smtClean="0"/>
              <a:pPr/>
              <a:t>51</a:t>
            </a:fld>
            <a:endParaRPr lang="ru-RU" sz="2000"/>
          </a:p>
        </p:txBody>
      </p:sp>
      <p:pic>
        <p:nvPicPr>
          <p:cNvPr id="3074" name="Picture 2" descr="https://static.tildacdn.com/tild3335-3534-4464-b732-653931336536/Curv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3" t="6013" r="6050" b="10100"/>
          <a:stretch/>
        </p:blipFill>
        <p:spPr bwMode="auto">
          <a:xfrm>
            <a:off x="1043608" y="980728"/>
            <a:ext cx="6946002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39552" y="332656"/>
            <a:ext cx="7772400" cy="9361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smtClean="0"/>
              <a:t>Накопление информации при повторениях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5805264"/>
            <a:ext cx="6768752" cy="95410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повторений позволяют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информации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надолго осесть в памяти.</a:t>
            </a:r>
          </a:p>
        </p:txBody>
      </p:sp>
    </p:spTree>
    <p:extLst>
      <p:ext uri="{BB962C8B-B14F-4D97-AF65-F5344CB8AC3E}">
        <p14:creationId xmlns:p14="http://schemas.microsoft.com/office/powerpoint/2010/main" val="258415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757D-29EA-4C16-92C3-ED65BC003148}" type="slidenum">
              <a:rPr lang="ru-RU" smtClean="0"/>
              <a:pPr/>
              <a:t>52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915816" y="332656"/>
            <a:ext cx="2327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Сайты по астрономии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412" y="0"/>
            <a:ext cx="481717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757D-29EA-4C16-92C3-ED65BC003148}" type="slidenum">
              <a:rPr lang="ru-RU" smtClean="0"/>
              <a:pPr/>
              <a:t>53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59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757D-29EA-4C16-92C3-ED65BC003148}" type="slidenum">
              <a:rPr lang="ru-RU" smtClean="0"/>
              <a:pPr/>
              <a:t>54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00"/>
            <a:ext cx="51435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-17140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0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290"/>
            <a:ext cx="8894360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757D-29EA-4C16-92C3-ED65BC003148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9640" y="500042"/>
            <a:ext cx="8894360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757D-29EA-4C16-92C3-ED65BC003148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142984"/>
            <a:ext cx="9144000" cy="52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 t="4399" b="75073"/>
          <a:stretch>
            <a:fillRect/>
          </a:stretch>
        </p:blipFill>
        <p:spPr bwMode="auto">
          <a:xfrm>
            <a:off x="0" y="301957"/>
            <a:ext cx="9144000" cy="1055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Овал 5"/>
          <p:cNvSpPr/>
          <p:nvPr/>
        </p:nvSpPr>
        <p:spPr>
          <a:xfrm>
            <a:off x="6500826" y="357166"/>
            <a:ext cx="2428892" cy="6429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757D-29EA-4C16-92C3-ED65BC003148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28001" t="3906" b="-586"/>
          <a:stretch>
            <a:fillRect/>
          </a:stretch>
        </p:blipFill>
        <p:spPr bwMode="auto">
          <a:xfrm>
            <a:off x="214282" y="214290"/>
            <a:ext cx="8929718" cy="6741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Овал 4"/>
          <p:cNvSpPr/>
          <p:nvPr/>
        </p:nvSpPr>
        <p:spPr>
          <a:xfrm>
            <a:off x="2571736" y="642918"/>
            <a:ext cx="3000396" cy="10715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4929190" y="3714752"/>
            <a:ext cx="1785950" cy="428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214282" y="3643314"/>
            <a:ext cx="2000264" cy="5000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2000232" y="3714752"/>
            <a:ext cx="1785950" cy="428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2757D-29EA-4C16-92C3-ED65BC003148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</TotalTime>
  <Words>235</Words>
  <Application>Microsoft Office PowerPoint</Application>
  <PresentationFormat>Экран (4:3)</PresentationFormat>
  <Paragraphs>106</Paragraphs>
  <Slides>54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Тема Office</vt:lpstr>
      <vt:lpstr>Работа с социальными сервисами по физике</vt:lpstr>
      <vt:lpstr>Сервисы по физике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Сервисы по физике</vt:lpstr>
      <vt:lpstr>Работа с социальными сервисами по физике</vt:lpstr>
      <vt:lpstr>Презентация PowerPoint</vt:lpstr>
      <vt:lpstr>Презентация PowerPoint</vt:lpstr>
      <vt:lpstr>Презентация PowerPoint</vt:lpstr>
      <vt:lpstr>кривая забывания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notebook</dc:creator>
  <cp:lastModifiedBy>валерий</cp:lastModifiedBy>
  <cp:revision>55</cp:revision>
  <dcterms:created xsi:type="dcterms:W3CDTF">2019-08-26T04:55:40Z</dcterms:created>
  <dcterms:modified xsi:type="dcterms:W3CDTF">2019-09-11T13:46:28Z</dcterms:modified>
</cp:coreProperties>
</file>