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8" r:id="rId3"/>
    <p:sldId id="265" r:id="rId4"/>
    <p:sldId id="256" r:id="rId5"/>
    <p:sldId id="275" r:id="rId6"/>
    <p:sldId id="258" r:id="rId7"/>
    <p:sldId id="257" r:id="rId8"/>
    <p:sldId id="259" r:id="rId9"/>
    <p:sldId id="272" r:id="rId10"/>
    <p:sldId id="260" r:id="rId11"/>
    <p:sldId id="261" r:id="rId12"/>
    <p:sldId id="262" r:id="rId13"/>
    <p:sldId id="274" r:id="rId14"/>
    <p:sldId id="264" r:id="rId15"/>
    <p:sldId id="273" r:id="rId16"/>
    <p:sldId id="26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" y="-82234"/>
            <a:ext cx="9082341" cy="682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5" y="1268760"/>
            <a:ext cx="7394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673286"/>
            <a:ext cx="4670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Бойченко Н.В., учитель географии</a:t>
            </a:r>
          </a:p>
          <a:p>
            <a:r>
              <a:rPr lang="ru-RU" sz="2400" dirty="0" smtClean="0"/>
              <a:t> МАОУ «СОШ № 62 г. Челябинска»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557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5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Рекомендуется: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5930"/>
            <a:ext cx="8229600" cy="507342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Проводить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5-6 классе тренировочные практические работы: «Определение координат географических объектов по карте»; «Определение положения объектов относительно друг друга»; «Определение направлений и расстояний по глобусу и карте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Формировать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понятия «географическая широта», «географическая долгота». Формировать представление о том, как 20 выглядят параллели и меридианы, на картах разных географических проекций. Формировать умение определять интервал, через который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данной карте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обозначены параллели и меридианы, определять координаты точек, расположенных между линиями градусной сетки. Учитывать при формировании умения определять географические координаты, что выпускники путают географическую широту и долготу, запад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восток.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Организовать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работу с географическими текстами. Научить дочитывать текст до конца находить, «ключи» – подсказки, указывающие на уникальные особенности географических объектов (в вышеуказанном примере данные «ключи», для наглядности подчёркнуты). Использовать и составлять самостоятельно  тексты-загадки о значимых географических объектах и явлениях.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Организовать работу с фотографиями и космическими снимками, используя приёмы сравнения, анализа (карта-фотография-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космоснимок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0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6. </a:t>
            </a:r>
            <a:r>
              <a:rPr lang="ru-RU" sz="2800" b="1" dirty="0"/>
              <a:t>Атмосфера и климаты Земли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4937116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5999570" cy="24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1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Рекомендуется: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Проводить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5-6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классе тренировочные практические работы: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«Ведение дневника погоды», «Работа с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метеоприборами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(проведение наблюдений и измерений, фиксация результатов, обработка результатов наблюдений)», «Определение средних температур, амплитуды и построение графиков».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Формировать умение рассказывать о наблюдаемых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параметрах погоды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выявлять закономерности связанные с погодой своей местности.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7237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4"/>
            <a:ext cx="2445445" cy="326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420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462545" cy="297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6064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Природа Земли и человек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9" y="1628800"/>
            <a:ext cx="85023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9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35" y="31283"/>
            <a:ext cx="620418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03" y="4005064"/>
            <a:ext cx="3697043" cy="276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5275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00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Рекомендуется: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Формировать умение составлять текстовые описания опасных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природных явлений, уметь объяснять причины их возникновения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Обратить внимание на следующие природные явления в курсе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географии 6 класса: шторм, цунами, наводнение, пожар, град, туман, молния,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засуха, смерч, ледяной дождь, заморозки, обвал, лавина вулканизм, землетрясения, сель.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Включать данные задания при изучении соответствующих географических оболочек Земли.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2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" y="0"/>
            <a:ext cx="9082341" cy="682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527" y="1988840"/>
            <a:ext cx="577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0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9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Содержание и структура проверочной работы определяются на основе Федерального государственного образовательного стандарта основного общего образования (приказ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Минобрнауки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России от 17.12.2010 № 1897) с учетом Примерной основной образовательной программы основного общего образования (одобрена решением Федерального учебно-методического объединения по общему образованию (протокол от 08.04.2015 № 1/15 (в редакции протокола № 1/20 от 04.02.2020)) и содержания учебников, включенных в Федеральный перечень.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84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18" y="29154"/>
            <a:ext cx="8219256" cy="113813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К требованиям при формировании оценочной деятельности  ВПР по географии относится формирование предметных  результатов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200" b="1" dirty="0">
                <a:ea typeface="Calibri"/>
                <a:cs typeface="Times New Roman"/>
              </a:rPr>
              <a:t/>
            </a:r>
            <a:br>
              <a:rPr lang="ru-RU" sz="2200" b="1" dirty="0">
                <a:ea typeface="Calibri"/>
                <a:cs typeface="Times New Roman"/>
              </a:rPr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010" y="908720"/>
            <a:ext cx="8756486" cy="485740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Сформированность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представлений о географии, ее роли в освоении планеты человеком, о географических знаниях как компоненте научной картины мира, их необходимости для решения современных практических задач рационального природопользования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 Первичные компетенции использования территориального подхода как основы географического мышления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Сформированность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представлений об основных этапах географического освоения Земли, открытиях великих путешественников и землепроходцев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Сформированность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представлений и основополагающих теоретических знаний о целостности и неоднородности Земли как планеты в пространстве и во времени, особенностях природы, жизни, культуры и хозяйственной деятельности людей на разных материках и в отдельных странах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5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Сформированность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представлений о географических объектах, процессах, явлениях, закономерностях; владение понятийным аппаратом географии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6 Владение основами картографической грамотности и использования географической карты для решения разнообразных задач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7 Практические умения и навыки использования количественных и качественных характеристик компонентов географической среды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8 Навыки использования различных источников географической информации для решения различных учебных и учебно-практических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9 Умения и навыки использования разнообразных географических знаний для объяснения и оценки явлений и процессов, самостоятельного оценивания уровня безопасности окружающей среды, соблюдения мер безопасности в случае природных стихийных бедствий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6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0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8864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Развитие географических знаний о Земле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63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32936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" y="2492896"/>
            <a:ext cx="3792732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" y="4672405"/>
            <a:ext cx="3823011" cy="204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784090" cy="26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0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Рекомендуется: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Проводить в 5 классе тренировочные практические работы: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картой «Имена на карте»; «Описание и нанесение на контурную карту географических объектов изученных маршрутов путешественников».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Использовать данный вид заданий для отработки содержания и способов деятельности с картографическими источниками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3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8002"/>
            <a:ext cx="8064557" cy="51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88640"/>
            <a:ext cx="557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Источники географической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5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" y="476672"/>
            <a:ext cx="884966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7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9"/>
            <a:ext cx="5996484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99358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826337" cy="21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127"/>
            <a:ext cx="3356604" cy="25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28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542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 К требованиям при формировании оценочной деятельности  ВПР по географии относится формирование предметных  результатов : </vt:lpstr>
      <vt:lpstr>Презентация PowerPoint</vt:lpstr>
      <vt:lpstr>Презентация PowerPoint</vt:lpstr>
      <vt:lpstr>Рекомендуется:</vt:lpstr>
      <vt:lpstr>Презентация PowerPoint</vt:lpstr>
      <vt:lpstr>Презентация PowerPoint</vt:lpstr>
      <vt:lpstr>Презентация PowerPoint</vt:lpstr>
      <vt:lpstr>Рекомендуется: </vt:lpstr>
      <vt:lpstr>6. Атмосфера и климаты Земли </vt:lpstr>
      <vt:lpstr>Рекомендуется: </vt:lpstr>
      <vt:lpstr>Презентация PowerPoint</vt:lpstr>
      <vt:lpstr>Презентация PowerPoint</vt:lpstr>
      <vt:lpstr>Презентация PowerPoint</vt:lpstr>
      <vt:lpstr>Рекомендуется: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БойченкоНВ</dc:creator>
  <cp:lastModifiedBy>user</cp:lastModifiedBy>
  <cp:revision>21</cp:revision>
  <dcterms:created xsi:type="dcterms:W3CDTF">2023-03-13T09:16:27Z</dcterms:created>
  <dcterms:modified xsi:type="dcterms:W3CDTF">2023-03-14T09:22:26Z</dcterms:modified>
</cp:coreProperties>
</file>