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3616E-6DB2-4BB1-9DFD-A6C62C0E490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3D414-17CC-4396-A562-4FD7E003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Возможно, одно неудобство, что это приложение находится в сети Интернета и при его отсутствии работ нарушается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3D414-17CC-4396-A562-4FD7E0030C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5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3D414-17CC-4396-A562-4FD7E0030C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можно организовать</a:t>
            </a:r>
            <a:r>
              <a:rPr lang="ru-RU" baseline="0" dirty="0" smtClean="0"/>
              <a:t> работу в классе, если это компьютерный кабинет, то соответственно на компьютерах каждый самостоятельно выполняет</a:t>
            </a:r>
          </a:p>
          <a:p>
            <a:r>
              <a:rPr lang="ru-RU" baseline="0" dirty="0" smtClean="0"/>
              <a:t>Если этого обычный кабинет где нет компьютеров – то можно с помощью гаджетов или мобильный класс ,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3D414-17CC-4396-A562-4FD7E0030C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9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9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3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0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0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2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3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8781-F32A-4B7C-83CD-4E09050523C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FC68-BE5E-4674-B408-D4D7BA74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learningapps.org/1444937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39102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сервиса </a:t>
            </a:r>
            <a:r>
              <a:rPr lang="en-US" dirty="0" smtClean="0"/>
              <a:t>learningapps.org </a:t>
            </a:r>
            <a:r>
              <a:rPr lang="ru-RU" dirty="0" smtClean="0"/>
              <a:t> для</a:t>
            </a:r>
            <a:br>
              <a:rPr lang="ru-RU" dirty="0" smtClean="0"/>
            </a:br>
            <a:r>
              <a:rPr lang="ru-RU" dirty="0" smtClean="0"/>
              <a:t> формирующего оценивания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6408712" cy="115212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Григорян Дарья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Гургеновна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информатики и ИКТ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 «НЬТОН» г. Челябинска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kobis.net.pl/images/portale_dla_nauczycieli/learningap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6724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8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6 шаг: проверка выполнения домашнего задания учениками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81328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7" y="47667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Учитель также имеет возможность получения обратной связи с помощью сервиса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learnigApps.org</a:t>
            </a:r>
            <a:r>
              <a:rPr lang="hy-AM" dirty="0" smtClean="0">
                <a:latin typeface="Times New Roman" pitchFamily="18" charset="0"/>
                <a:cs typeface="Times New Roman" pitchFamily="18" charset="0"/>
              </a:rPr>
              <a:t>․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этого необходимо быть зарегистрированным пользователем и создать свой виртуальный кабинет, в котором так же необходимо создать классы со списком класса. При создании списка  класса сервис автоматически генерирует логины и пароли для учащихся.     Авторизованные учащиеся входят в свою классную комнату и выполняют задания, предложенные ему учителем. С помощью инструмента «Статистика» преподаватель  имеет возможность отследить, кто из учащихся выполнил заданий ,кто нет,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кто столкнулся с трудностями при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выполнении. В зависимости от результатов выполнения интерактивных заданий я принимаю решение каким ученикам я  должна помочь и как.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64" y="3645024"/>
            <a:ext cx="27751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fsd.multiurok.ru/html/2017/04/02/s_58e0cf4010a66/603364_6.png"/>
          <p:cNvSpPr>
            <a:spLocks noChangeAspect="1" noChangeArrowheads="1"/>
          </p:cNvSpPr>
          <p:nvPr/>
        </p:nvSpPr>
        <p:spPr bwMode="auto">
          <a:xfrm>
            <a:off x="63500" y="-136525"/>
            <a:ext cx="3743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fsd.multiurok.ru/html/2017/04/02/s_58e0cf4010a66/603364_6.png"/>
          <p:cNvSpPr>
            <a:spLocks noChangeAspect="1" noChangeArrowheads="1"/>
          </p:cNvSpPr>
          <p:nvPr/>
        </p:nvSpPr>
        <p:spPr bwMode="auto">
          <a:xfrm>
            <a:off x="215900" y="15875"/>
            <a:ext cx="3743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Ссылки на созданное приложение Ссылки на выбранное приложение расположены в нижней части экрана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09" y="3587122"/>
            <a:ext cx="2760307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18913" y="5733256"/>
            <a:ext cx="449031" cy="9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3347864" y="5229200"/>
            <a:ext cx="288032" cy="99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104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16" y="1286758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При выполнении интерактивных заданий у учащихся повышается восприятие и запоминание информации, увеличивается результативность работы памяти, более интенсивно развиваются такие интеллектуальные и эмоциональные свойства личности, как – устойчивость внимания, умение его распределять, способность анализировать, классифицировать. Мои учащиеся с удовольствием работают с сервисом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выполняют практически все задания, добиваются полного их выполнения.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Таким образом, использование возможностей сервиса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LaerningApps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позволяет разносторонне и целенаправленно формировать у обучающихся универсальные учебные  действия и более эффективно достигать планируемых результатов за счёт включения каждого обучающегося  в познавательную, творческую деятельность.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3.bp.blogspot.com/-GgBA0sBbM-w/V06K6luDVJI/AAAAAAAAB5U/O_ZUAKpP91MuuZTUjB2ZmOGIMKJlWulAgCLcB/s1600/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31" y="4221088"/>
            <a:ext cx="3980449" cy="24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22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2.freepng.ru/20180613/ffb/kisspng-english-alphabet-school-education-word-children-books-5b2198676cf6e6.1535852015289283594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80892"/>
            <a:ext cx="2040527" cy="19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142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федерального государственного образовательного стандарта ставит перед учителем задачу изменения традиционных подходов к оцениванию достижений  учеников и устанавливает требования  к результатам освоения образовательной программы, согласно которым ученик должен уметь соотносить  свои действия с планируемыми результатами осуществлять контроль своей деятельности, уметь оценивать правильность выполнения  учебной задачи, владеть основами самоконтроля, самооценки, контролировать процесс и результаты своей деятельности, вносить коррективы,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декватно оценивать свои достижения. 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 свою очередь означает,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учитель, всегда остававшийся контролёром должен  поделится с учениками инструментами оценивания, раскрыть ему основания, или критерии, по которыми производится оценивание, и дать возможность воспользоваться результатами оценивания в своих интересах.</a:t>
            </a:r>
          </a:p>
        </p:txBody>
      </p:sp>
      <p:pic>
        <p:nvPicPr>
          <p:cNvPr id="4" name="Picture 2" descr="http://mukhacheva.ucoz.ru/14_Roditeliam/ocenotm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46" y="4725144"/>
            <a:ext cx="2397650" cy="19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4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507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Формирующего оценивания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формирующим оцениванием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понимается оценивание в процессе обучения, когда анализируются  знания, умения, ценностные установки и оценки, а также  поведение учащегося, устанавливается обратная связь об успехах и недостатках учащегося, когда учащегося ориентируют и вдохновляют на дальнейшую учебу, а также планирование целей и путей   ее продолжения. Формирующее оценивание сосредоточено на сравнении успехов учащегося с его прежними достижениями, содержит предложения о дальнейшей деятельности, поддерживающей развитие учащегося. </a:t>
            </a:r>
          </a:p>
        </p:txBody>
      </p:sp>
      <p:pic>
        <p:nvPicPr>
          <p:cNvPr id="1028" name="Picture 4" descr="https://cf.ppt-online.org/files1/slide/1/1biVnrOdj8F3lL09kmHoSquE2QhRUYczXtG6TwNIAJ/slide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3491300" cy="26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2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0912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из них предполагает применение соответствующего инструментария для достижения поставленной цели. Одна из них – развитие и поддержание самостоятельности и взаимодействия учащихся. Отличным инструментом здесь вступает сервис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имеющий в своем арсенале множество возможностей для развития и поддержания учения учащегося и дающий мгновенную обратную связь  как самому учащемуся, так и преподавателю.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Формирующее оценивание имеет несколько стратегий, которые учитель может применять на разных этапах урока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2079429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СТРАТЕГИИ </a:t>
            </a:r>
          </a:p>
          <a:p>
            <a:pPr algn="ctr"/>
            <a:r>
              <a:rPr lang="ru-RU" dirty="0" smtClean="0"/>
              <a:t>ОЦЕНИВАНИЕ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627784" y="1628801"/>
            <a:ext cx="720080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27784" y="278092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364088" y="1613250"/>
            <a:ext cx="62512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2708920"/>
            <a:ext cx="558672" cy="477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11560" y="1340767"/>
            <a:ext cx="2016224" cy="738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Выявление потребностей учеников</a:t>
            </a:r>
          </a:p>
          <a:p>
            <a:pPr algn="ctr"/>
            <a:r>
              <a:rPr lang="ru-RU" sz="1200" dirty="0" smtClean="0"/>
              <a:t>(мозговой штурм)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90278" y="931119"/>
            <a:ext cx="2398146" cy="91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самостоятельности и взаимодействия </a:t>
            </a:r>
          </a:p>
          <a:p>
            <a:pPr algn="ctr"/>
            <a:r>
              <a:rPr lang="ru-RU" sz="1200" dirty="0" smtClean="0"/>
              <a:t>(опросники, рефлексия, контрольные листы)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3140968"/>
            <a:ext cx="2398146" cy="91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Наблюдение за процессом </a:t>
            </a:r>
          </a:p>
          <a:p>
            <a:pPr algn="ctr"/>
            <a:r>
              <a:rPr lang="ru-RU" sz="1200" dirty="0" smtClean="0"/>
              <a:t>(формы, отчеты, дневники, журналы )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54174" y="3212976"/>
            <a:ext cx="2398146" cy="91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Доказательство понимания и умения</a:t>
            </a:r>
          </a:p>
          <a:p>
            <a:pPr algn="ctr"/>
            <a:r>
              <a:rPr lang="ru-RU" sz="1200" dirty="0" smtClean="0"/>
              <a:t>(метод портфолио)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85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LearningApps.org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приложением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2.0 для поддержки обучения и процесса преподавания с помощью интерактивных модулей. Существующие модули могут быть непосредственно включены в содержание обучения, а также их можно изменять или создавать  в оперативном  режиме.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сайте имеются готовые интерактивные упражнения, систематизированные как по популярности, так и по предметным областям. Помимо выбора категории существует возможность выбора по уровню сложности заданий (задания для начальных классов, средней школы, старшей школы, профессионального образования).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9929"/>
            <a:ext cx="3203913" cy="204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64011"/>
            <a:ext cx="3052520" cy="21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034437"/>
            <a:ext cx="33933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Кто хочет стать миллионером?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learningapps.org/1444937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13264"/>
            <a:ext cx="2448272" cy="252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7212" y="5343599"/>
            <a:ext cx="254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Мгновенно проверяется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правильность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выбранного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готовые задания имеет возможность каждый, даже не зарегистрированный, пользователь. Создавать же и сохранять собственные материалы возможно только  пройдя несложную регистрацию. Кроме того, создавая собственные материалы, пользователь может сохранить их как   личное так и для общего пользования.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3691"/>
            <a:ext cx="2673275" cy="423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2420888"/>
            <a:ext cx="3889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создаются очень просто: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Зарегистрироваться на сайте.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Выбрать тип упражнения.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Создать подобное приложение.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Сохранить приложение.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226" y="620688"/>
            <a:ext cx="8449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сервиса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LearningApps.org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создать свои задания различного типа: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развитие памяти, кроссворды, викторины с выбором правильного ответа,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тесты, найти пару  и установить соответствие и т.д.  А интерактивная форма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повышению мотивации учащихся к предмету.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5673"/>
            <a:ext cx="3866887" cy="274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23" y="2050595"/>
            <a:ext cx="347186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592288" cy="18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1.stc.all.kpcdn.net/share/i/12/9947045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3672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menar-rf.ru/upload/image/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847233" cy="25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.depositphotos.com/1003098/2830/i/950/depositphotos_28306835-stock-photo-boy-and-girl-using-desk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56925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996" y="5949280"/>
            <a:ext cx="815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Телефоны, планшеты, компьютеры. Как же совместить приятное с полезным? </a:t>
            </a:r>
          </a:p>
        </p:txBody>
      </p:sp>
    </p:spTree>
    <p:extLst>
      <p:ext uri="{BB962C8B-B14F-4D97-AF65-F5344CB8AC3E}">
        <p14:creationId xmlns:p14="http://schemas.microsoft.com/office/powerpoint/2010/main" val="305434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f.ppt-online.org/files2/slide/1/13A5BLponKHdEWvc29CSgDYOZx8i64Qyfm7kethlM0/slide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26" y="3356992"/>
            <a:ext cx="36531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1.bp.blogspot.com/-QUIi3rOFgp8/WlUlV1b56uI/AAAAAAAABEc/jbPVFUT7JKUR6QA4wjp6LEZ3yIA8pEI_ACLcBGAs/s1600/learningapp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96" y="0"/>
            <a:ext cx="3373204" cy="25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870" y="153366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таких сервисов позволяет учителю сформировать интерактивную среду учебной деятельности в классе  и сделать процесс обучения насыщеннее, интереснее, ярче.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Выполняя предложенные мной задания на уроке  информатики учащиеся имеют возможность мгновенно проверить свои теоретические знания по учебной теме, также можно оценить свои возможности, предпринять меры для устранения пробелов в знаниях, тем самым повысив уровень собственной самооценки. Работа в группах или в парах ребята имеют  возможность взаимопроверки знаний, проявления взаимопомощи, оценки своих возможностей по    сравнению с одноклассниками.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884</Words>
  <Application>Microsoft Office PowerPoint</Application>
  <PresentationFormat>Экран (4:3)</PresentationFormat>
  <Paragraphs>50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Возможности сервиса learningapps.org  для  формирующего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сервиса learningapps.org как инструмент  формирующего оценивания</dc:title>
  <dc:creator>Дарья закарян</dc:creator>
  <cp:lastModifiedBy>Дарья закарян</cp:lastModifiedBy>
  <cp:revision>55</cp:revision>
  <dcterms:created xsi:type="dcterms:W3CDTF">2020-02-01T07:24:59Z</dcterms:created>
  <dcterms:modified xsi:type="dcterms:W3CDTF">2020-02-06T06:02:14Z</dcterms:modified>
</cp:coreProperties>
</file>