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75" r:id="rId5"/>
    <p:sldId id="257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66" r:id="rId14"/>
    <p:sldId id="258" r:id="rId15"/>
    <p:sldId id="271" r:id="rId16"/>
    <p:sldId id="270" r:id="rId17"/>
    <p:sldId id="272" r:id="rId18"/>
    <p:sldId id="273" r:id="rId19"/>
    <p:sldId id="274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A5FE-9687-4A3D-A352-413F3BFCF56F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679C-DFE3-4DEC-8962-ED5F42C0C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C4C7-0699-4C56-9B81-83ACC71D474D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A5B59-3EA7-4EEC-9F1A-70F8D2382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3AE5-668B-4D34-A924-94CF554B0376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2243-DE1E-4F7F-99EC-6D4BA45D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47675" y="3086100"/>
            <a:ext cx="8240713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9130B88-579B-4C3A-A432-6217ACF27832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CE3B242-96FE-44E4-A3FD-C372B537E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FAD2-9581-4E72-9271-CA4126D666B4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4027-FA54-413E-9AC7-EF0825BBE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spect="1"/>
          </p:cNvSpPr>
          <p:nvPr/>
        </p:nvSpPr>
        <p:spPr>
          <a:xfrm>
            <a:off x="452438" y="5141913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599D1B3-7EE2-4FB2-B9D9-E934C20EABCF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DD63930-C0A3-48EA-8EDB-85EC4A598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6A40-0EB4-4E98-9775-05AFD152925A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CA88-21CA-4539-91D8-54CE20DDE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4AFA-2BF9-4855-BF50-76AE70DBF907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5865-C1E5-4345-9A0A-02CADD36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ADBE-4F8B-4696-87BC-2FD39CF8639C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DB48-2473-41C2-880C-442F1F0E8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EDC08-FAAA-4D56-9780-7A633F0CE6F5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B4A9-B833-4C00-A664-9CD402C45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spect="1"/>
          </p:cNvSpPr>
          <p:nvPr/>
        </p:nvSpPr>
        <p:spPr>
          <a:xfrm>
            <a:off x="452438" y="5141913"/>
            <a:ext cx="8239125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BFD969F-A619-4B0E-9729-C04EBBB4B869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7278E1F-1241-46FD-9744-552A571B6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ECEF-6642-497C-AC8A-FCBADCEE14BC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FEF0-956B-4840-9FEA-E53FD534F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F02E-8F40-401B-8F8B-95D4A73B0DB5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B022-3A4E-490F-BE62-C807D3016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80DE-200D-4999-A46D-09F437B557E3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14C2-CA24-42F6-BE9B-366AC3D84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6629400" y="600075"/>
            <a:ext cx="2057400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88" y="5956300"/>
            <a:ext cx="947737" cy="365125"/>
          </a:xfrm>
        </p:spPr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2968891-9DA1-4976-9C92-BE1C40F09696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5922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7A42F83-0A15-4E17-8FB5-9611933DB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8CDE-CBEB-4C36-8331-051BADF8D0B8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AD9E-CB55-4ECD-859A-008E48E75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A59D-72D2-49D9-B9A5-14F31FD22CCE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200E-A98B-4E8C-A87C-7D812408D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7FE1-E0DE-4859-BED5-0D8F4FE44AB0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F9CD-9352-47D8-9AC6-EEAB61BFD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14B6-A26F-4199-A99C-E89E0550FBF3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C4664-00FA-4B12-ABD2-AFDA846A8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BA3D-CF5C-4835-B1C4-6716FB17792D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9A9C-39CE-4898-93F4-283B07B88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271D-56BD-4090-8D02-5D0436C607D5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582F-2ADC-4892-B63C-EECEFADE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048D-AF81-40DA-913A-64487BB98075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A655-C625-4317-ACE9-B1191431F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309CF-18E0-4E54-9BCD-204E4E576850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782610-BC27-4626-BBB9-7FCBEE068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52ED1-12D0-4304-BFC0-073D03BA331C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84CD30-BBD5-4AD2-846F-0237EF196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4" r:id="rId7"/>
    <p:sldLayoutId id="2147483701" r:id="rId8"/>
    <p:sldLayoutId id="2147483693" r:id="rId9"/>
    <p:sldLayoutId id="2147483702" r:id="rId10"/>
    <p:sldLayoutId id="2147483703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75" y="936625"/>
            <a:ext cx="8756650" cy="13065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cap="none" smtClean="0">
                <a:latin typeface="Times New Roman" pitchFamily="18" charset="0"/>
                <a:cs typeface="Times New Roman" pitchFamily="18" charset="0"/>
              </a:rPr>
              <a:t>«МЕТОДИКА ВЫПОЛНЕНИЯ ПРАКТИЧЕСКИХ ЗАДАНИЙ </a:t>
            </a:r>
            <a:br>
              <a:rPr lang="ru-RU" sz="3000" b="1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cap="none" smtClean="0">
                <a:latin typeface="Times New Roman" pitchFamily="18" charset="0"/>
                <a:cs typeface="Times New Roman" pitchFamily="18" charset="0"/>
              </a:rPr>
              <a:t>НА ГИА-9 ПО ИНФОРМАТИКЕ В 2020 ГОДУ»</a:t>
            </a:r>
            <a:endParaRPr lang="ru-RU" sz="3000" cap="none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17975"/>
            <a:ext cx="6858000" cy="1241425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defRPr/>
            </a:pPr>
            <a:r>
              <a:rPr lang="ru-RU" sz="2400" b="1" kern="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Юлия Александровна</a:t>
            </a:r>
            <a:endParaRPr lang="ru-RU" sz="2400" kern="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defRPr/>
            </a:pPr>
            <a:r>
              <a:rPr lang="ru-RU" sz="2400" kern="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</a:t>
            </a:r>
          </a:p>
          <a:p>
            <a:pPr algn="ctr" fontAlgn="auto">
              <a:spcBef>
                <a:spcPts val="0"/>
              </a:spcBef>
              <a:defRPr/>
            </a:pPr>
            <a:r>
              <a:rPr lang="ru-RU" sz="2400" kern="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№100 </a:t>
            </a:r>
            <a:r>
              <a:rPr lang="ru-RU" sz="2400" kern="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г.Челябинска</a:t>
            </a:r>
            <a:r>
              <a:rPr lang="ru-RU" sz="2400" kern="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defRPr/>
            </a:pPr>
            <a:endParaRPr lang="ru-RU" sz="2400" kern="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4"/>
          <p:cNvSpPr txBox="1">
            <a:spLocks/>
          </p:cNvSpPr>
          <p:nvPr/>
        </p:nvSpPr>
        <p:spPr bwMode="auto">
          <a:xfrm>
            <a:off x="1016000" y="309563"/>
            <a:ext cx="78867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Создайте в текстовом редакторе документ и напишите в нём следующий текст, точно воспроизведя всё оформление текста, имеющееся в образце. Данный текст должен быть написан шрифтом размером 14 пунктов. Основной текст выровнен по ширине, и первая строка абзаца имеет отступ в 1 см. В тексте есть слова, выделенные жирным шрифтом, курсивом и подчеркиванием.</a:t>
            </a:r>
          </a:p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При этом допустимо, чтобы ширина Вашего текста отличалась от ширины текста в примере, поскольку ширина текста зависит от размера страницы и полей. В этом случае разбиение текста на строки должно соответствовать стандартной ширине абзаца.</a:t>
            </a:r>
          </a:p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Текст сохраните в файле, имя которого Вам сообщат организаторы.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193675" y="268288"/>
            <a:ext cx="720725" cy="452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13.2</a:t>
            </a:r>
          </a:p>
        </p:txBody>
      </p:sp>
      <p:sp>
        <p:nvSpPr>
          <p:cNvPr id="8" name="Заголовок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16000" y="3429000"/>
            <a:ext cx="7886700" cy="17256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0363" algn="just" fontAlgn="auto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химических элементов таблицы Менделеева.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 в свободном виде встречается в виде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входит в состав многих широко известных природных соединений (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углекислого газа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известняка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последние годы учёные искусственным путём получили новую структуру углерода (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211263" y="5154613"/>
          <a:ext cx="7378700" cy="1173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4709">
                  <a:extLst>
                    <a:ext uri="{9D8B030D-6E8A-4147-A177-3AD203B41FA5}"/>
                  </a:extLst>
                </a:gridCol>
                <a:gridCol w="1773645">
                  <a:extLst>
                    <a:ext uri="{9D8B030D-6E8A-4147-A177-3AD203B41FA5}"/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алмаза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 кг/м3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209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графита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 кг/м3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209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воспламенения алмаза (на воздухе)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°C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2095"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воспламенения графита (на воздухе)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°C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817563" y="3429000"/>
            <a:ext cx="8085137" cy="329088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3352800"/>
            <a:ext cx="8362950" cy="340677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создания:</a:t>
            </a: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текст в редакторе.</a:t>
            </a: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выравнивание текста: по ширине.</a:t>
            </a: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отступ первой строки на 1 сантиметр.</a:t>
            </a: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Выделяя необходимы слова в тексте, установить начертание, соответствующее образцу.</a:t>
            </a: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в документ таблицу, установив необходимое количество строк и столбцов.</a:t>
            </a: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таблицу, в соответствии с образцом.</a:t>
            </a:r>
          </a:p>
          <a:p>
            <a:pPr marL="45720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Отформатировать текст в таблице в соответствии с образцом.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193675" y="323850"/>
            <a:ext cx="720725" cy="452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13.2</a:t>
            </a:r>
          </a:p>
        </p:txBody>
      </p:sp>
      <p:sp>
        <p:nvSpPr>
          <p:cNvPr id="38915" name="Заголовок 4"/>
          <p:cNvSpPr txBox="1">
            <a:spLocks/>
          </p:cNvSpPr>
          <p:nvPr/>
        </p:nvSpPr>
        <p:spPr bwMode="auto">
          <a:xfrm>
            <a:off x="1016000" y="309563"/>
            <a:ext cx="78867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Создайте в текстовом редакторе документ и напишите в нём следующий текст, 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точно воспроизведя всё оформление текста, имеющееся в образце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Данный текст должен быть написан шрифтом 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размером 14 пунктов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Основной текст выровнен по ширине, и 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строка абзаца имеет отступ в 1 см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В тексте есть слова, выделенные жирным шрифтом, курсивом и подчеркиванием.</a:t>
            </a:r>
          </a:p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При этом допустимо, чтобы 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ширина Вашего текста отличалась от ширины текста в примере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поскольку ширина текста зависит от размера страницы и полей. В этом случае разбиение текста на строки должно соответствовать стандартной ширине абзаца.</a:t>
            </a:r>
          </a:p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Текст сохраните в файле, имя которого Вам сообщат организаторы.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193675" y="323850"/>
            <a:ext cx="720725" cy="452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7" name="Заголовок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16000" y="309563"/>
            <a:ext cx="7934325" cy="65484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электронную таблицу занесли данные о тестировании учеников по выбранным ими предметам. 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электронную таблицу были занесены данные по 1000 учеников.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задание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файл с данной электронной таблицей (расположение файла Вам сообщат организаторы экзамена). На основании данных, содержащихся в этой таблице, выполните задания. </a:t>
            </a:r>
          </a:p>
          <a:p>
            <a:pPr marL="360363" indent="-360363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сколько учеников, которые проходили тестирование по информатике, набрали более 600 баллов. Ответ запишите в ячейку H2 таблицы. </a:t>
            </a:r>
          </a:p>
          <a:p>
            <a:pPr marL="360363" indent="-360363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средний тестовый балл учеников, которые проходили тестирование по информатике. Ответ запишите в ячейку H3 таблицы с точностью не менее двух знаков после запятой. </a:t>
            </a:r>
          </a:p>
          <a:p>
            <a:pPr marL="360363" indent="-360363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круговую диаграмму, отображающую соотношение числа участников из округов с кодами «В», «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«З». Левый верхний угол диаграммы разместите вблизи ячейки G6.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Полученную таблицу необходимо сохранить под именем, указанным организаторами экзамена.</a:t>
            </a:r>
          </a:p>
        </p:txBody>
      </p:sp>
      <p:pic>
        <p:nvPicPr>
          <p:cNvPr id="39939" name="Рисунок 8"/>
          <p:cNvPicPr>
            <a:picLocks noChangeAspect="1"/>
          </p:cNvPicPr>
          <p:nvPr/>
        </p:nvPicPr>
        <p:blipFill>
          <a:blip r:embed="rId2"/>
          <a:srcRect l="8485" t="42049" r="19394" b="22917"/>
          <a:stretch>
            <a:fillRect/>
          </a:stretch>
        </p:blipFill>
        <p:spPr bwMode="auto">
          <a:xfrm>
            <a:off x="1538288" y="873125"/>
            <a:ext cx="71532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/>
          <p:cNvPicPr>
            <a:picLocks noChangeAspect="1"/>
          </p:cNvPicPr>
          <p:nvPr/>
        </p:nvPicPr>
        <p:blipFill>
          <a:blip r:embed="rId2"/>
          <a:srcRect t="5447" r="37122" b="7285"/>
          <a:stretch>
            <a:fillRect/>
          </a:stretch>
        </p:blipFill>
        <p:spPr bwMode="auto">
          <a:xfrm>
            <a:off x="0" y="-277813"/>
            <a:ext cx="9144000" cy="71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/>
          <p:cNvPicPr>
            <a:picLocks noChangeAspect="1"/>
          </p:cNvPicPr>
          <p:nvPr/>
        </p:nvPicPr>
        <p:blipFill>
          <a:blip r:embed="rId2"/>
          <a:srcRect t="6747" r="36566" b="8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/>
          <p:cNvPicPr>
            <a:picLocks noChangeAspect="1"/>
          </p:cNvPicPr>
          <p:nvPr/>
        </p:nvPicPr>
        <p:blipFill>
          <a:blip r:embed="rId2"/>
          <a:srcRect t="7016" r="36609" b="7825"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4"/>
          <p:cNvSpPr txBox="1">
            <a:spLocks/>
          </p:cNvSpPr>
          <p:nvPr/>
        </p:nvSpPr>
        <p:spPr bwMode="auto">
          <a:xfrm>
            <a:off x="1016000" y="309563"/>
            <a:ext cx="7934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914400">
              <a:lnSpc>
                <a:spcPct val="9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Напишите для Робота алгоритм, закрашивающий все клетки, расположенные непосредственно ниже горизонтальной стены и левее вертикальной стены, кроме клетки, в которой находится Робот перед выполнением программы. Проходы должны остаться незакрашенными. Робот должен закрасить только клетки, удовлетворяющие данному условию. Например, для приведённого выше рисунка Робот должен закрасить следующие клетки (см. рисунок).</a:t>
            </a: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9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При исполнении алгоритма Робот не должен разрушиться, выполнение алгоритма должно завершиться. Конечное расположение Робота может быть произвольным.</a:t>
            </a:r>
          </a:p>
          <a:p>
            <a:pPr algn="just" defTabSz="914400">
              <a:lnSpc>
                <a:spcPct val="9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Алгоритм должен решать задачу для любого допустимого расположения стен и любого расположения и размера проходов внутри стен.</a:t>
            </a:r>
          </a:p>
          <a:p>
            <a:pPr algn="just" defTabSz="914400">
              <a:lnSpc>
                <a:spcPct val="9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Алгоритм может быть выполнен в среде формального исполнителя или записан в текстовом редакторе.</a:t>
            </a:r>
          </a:p>
          <a:p>
            <a:pPr algn="just" defTabSz="914400">
              <a:lnSpc>
                <a:spcPct val="9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Сохраните алгоритм в файле. Название файла и каталог для сохранения Вам сообщат организаторы экзамена.</a:t>
            </a: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193675" y="268288"/>
            <a:ext cx="720725" cy="452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</a:t>
            </a:r>
          </a:p>
        </p:txBody>
      </p:sp>
      <p:pic>
        <p:nvPicPr>
          <p:cNvPr id="4403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892300"/>
            <a:ext cx="265906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928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заданий:</a:t>
            </a:r>
          </a:p>
        </p:txBody>
      </p:sp>
      <p:sp>
        <p:nvSpPr>
          <p:cNvPr id="5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51825" cy="5032375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№13:</a:t>
            </a:r>
          </a:p>
          <a:p>
            <a:pPr marL="306000" indent="-3060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 – умение создавать презентацию.</a:t>
            </a:r>
          </a:p>
          <a:p>
            <a:pPr marL="306000" indent="-3060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13.2 – умение создавать текстовый документ.</a:t>
            </a:r>
          </a:p>
          <a:p>
            <a:pPr marL="2063750" indent="-2063750" fontAlgn="auto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№14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умение проводить обработку большого массива данных с использованием средств электронной таблицы.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№15:</a:t>
            </a:r>
          </a:p>
          <a:p>
            <a:pPr marL="306000" indent="-3060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 – умение создавать и выполнять программы для заданного исполнителя.</a:t>
            </a:r>
          </a:p>
          <a:p>
            <a:pPr marL="306000" indent="-3060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15.2 – умение создавать и выполнять программы на универсальном языке программирования.</a:t>
            </a:r>
          </a:p>
          <a:p>
            <a:pPr marL="306000" indent="-306000" fontAlgn="auto">
              <a:spcBef>
                <a:spcPts val="3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4"/>
          <p:cNvSpPr txBox="1">
            <a:spLocks/>
          </p:cNvSpPr>
          <p:nvPr/>
        </p:nvSpPr>
        <p:spPr bwMode="auto">
          <a:xfrm>
            <a:off x="1016000" y="309563"/>
            <a:ext cx="79343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Напишите программу, которая в последовательности натуральных чисел определяет количество чисел, кратных 4, но не кратных 7. Программа получает на вход количество чисел в последовательности, а затем сами числа. В последовательности всегда имеется число, кратное 4 и не кратное 7. </a:t>
            </a:r>
          </a:p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Количество чисел не превышает 1000. Введённые числа не превышают 30 000. </a:t>
            </a:r>
          </a:p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Программа должна вывести одно число: количество чисел, кратных 4,  но не кратных 7. </a:t>
            </a:r>
          </a:p>
          <a:p>
            <a:pPr algn="just" defTabSz="914400">
              <a:lnSpc>
                <a:spcPct val="9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Пример работы программы: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193675" y="268288"/>
            <a:ext cx="720725" cy="452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15.2</a:t>
            </a:r>
          </a:p>
        </p:txBody>
      </p:sp>
      <p:pic>
        <p:nvPicPr>
          <p:cNvPr id="45059" name="Рисунок 1"/>
          <p:cNvPicPr>
            <a:picLocks noChangeAspect="1"/>
          </p:cNvPicPr>
          <p:nvPr/>
        </p:nvPicPr>
        <p:blipFill>
          <a:blip r:embed="rId2"/>
          <a:srcRect t="3220" b="5324"/>
          <a:stretch>
            <a:fillRect/>
          </a:stretch>
        </p:blipFill>
        <p:spPr bwMode="auto">
          <a:xfrm>
            <a:off x="817563" y="3297238"/>
            <a:ext cx="813276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4"/>
          <p:cNvSpPr txBox="1">
            <a:spLocks/>
          </p:cNvSpPr>
          <p:nvPr/>
        </p:nvSpPr>
        <p:spPr bwMode="auto">
          <a:xfrm>
            <a:off x="836613" y="579438"/>
            <a:ext cx="78867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Используя информацию и иллюстративный материал, содержащийся в каталоге DEMO-13, создайте презентацию из трёх-четырёх слайдов на тему «Бурый медведь». В презентации должны содержаться краткие иллюстрированные сведения о внешнем виде, об ареале обитания, образе жизни и рационе бурых медведей. Все слайды должны быть выполнены в едином стиле, каждый слайд должен быть озаглавлен.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Презентацию сохраните в файле, имя которого Вам сообщат организаторы.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96838" y="282575"/>
            <a:ext cx="720725" cy="452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</a:t>
            </a:r>
          </a:p>
        </p:txBody>
      </p:sp>
      <p:sp>
        <p:nvSpPr>
          <p:cNvPr id="27651" name="Заголовок 4"/>
          <p:cNvSpPr txBox="1">
            <a:spLocks/>
          </p:cNvSpPr>
          <p:nvPr/>
        </p:nvSpPr>
        <p:spPr bwMode="auto">
          <a:xfrm>
            <a:off x="863600" y="3275013"/>
            <a:ext cx="78867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Создайте в текстовом редакторе документ и напишите в нём следующий текст, точно воспроизведя всё оформление текста, имеющееся в образце. Данный текст должен быть написан шрифтом размером 14 пунктов. Основной текст выровнен по ширине, и первая строка абзаца имеет отступ в 1 см. В тексте есть слова, выделенные жирным шрифтом, курсивом и подчеркиванием.</a:t>
            </a:r>
          </a:p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При этом допустимо, чтобы ширина Вашего текста отличалась от ширины текста в примере, поскольку ширина текста зависит от размера страницы и полей. В этом случае разбиение текста на строки должно соответствовать стандартной ширине абзаца.</a:t>
            </a:r>
          </a:p>
          <a:p>
            <a:pPr algn="just" defTabSz="91440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Текст сохраните в файле, имя которого Вам сообщат организаторы.</a:t>
            </a: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96838" y="3205163"/>
            <a:ext cx="720725" cy="452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4"/>
          <p:cNvSpPr>
            <a:spLocks noGrp="1"/>
          </p:cNvSpPr>
          <p:nvPr>
            <p:ph type="title"/>
          </p:nvPr>
        </p:nvSpPr>
        <p:spPr>
          <a:xfrm>
            <a:off x="1016000" y="365125"/>
            <a:ext cx="7886700" cy="2003425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Используя информацию и иллюстративный материал, содержащийся в каталоге DEMO-13, создайте презентацию из трёх-четырёх слайдов на тему «Бурый медведь». В презентации должны содержаться краткие иллюстрированные сведения о внешнем виде, об ареале обитания, образе жизни и рационе бурых медведей. Все слайды должны быть выполнены в едином стиле, каждый слайд должен быть озаглавлен.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Презентацию сохраните в файле, имя которого Вам сообщат организаторы.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193675" y="323850"/>
            <a:ext cx="720725" cy="452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</a:t>
            </a:r>
          </a:p>
        </p:txBody>
      </p:sp>
      <p:pic>
        <p:nvPicPr>
          <p:cNvPr id="28675" name="Рисунок 14"/>
          <p:cNvPicPr>
            <a:picLocks noChangeAspect="1"/>
          </p:cNvPicPr>
          <p:nvPr/>
        </p:nvPicPr>
        <p:blipFill>
          <a:blip r:embed="rId2"/>
          <a:srcRect l="31818" t="7285" r="20303" b="24533"/>
          <a:stretch>
            <a:fillRect/>
          </a:stretch>
        </p:blipFill>
        <p:spPr bwMode="auto">
          <a:xfrm>
            <a:off x="2416175" y="2722563"/>
            <a:ext cx="49958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4"/>
          <p:cNvSpPr>
            <a:spLocks noGrp="1"/>
          </p:cNvSpPr>
          <p:nvPr>
            <p:ph type="title"/>
          </p:nvPr>
        </p:nvSpPr>
        <p:spPr>
          <a:xfrm>
            <a:off x="914400" y="549275"/>
            <a:ext cx="7886700" cy="1700213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Используя информацию и иллюстративный материал, содержащийся в каталоге DEMO-13, создайте презентацию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трёх-четырёх слайдов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 тему «Бурый медведь». В презентации должны содержаться краткие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иллюстрированные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сведения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внешнем виде, об ареале обитания, образе жизни и рационе бурых медведей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Все слайды должны быть выполнены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едином стиле, каждый слайд должен быть озаглавлен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Презентацию сохраните в файле, имя которого Вам сообщат организаторы.</a:t>
            </a:r>
          </a:p>
        </p:txBody>
      </p:sp>
      <p:sp>
        <p:nvSpPr>
          <p:cNvPr id="2" name="Объект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01925"/>
            <a:ext cx="8362950" cy="39878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критерии разработки презентации: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слайдов: 3-4.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стиль оформления.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marL="514350" indent="-7143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Внешний вид.</a:t>
            </a:r>
          </a:p>
          <a:p>
            <a:pPr marL="514350" indent="-7143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Ареал обитания.</a:t>
            </a:r>
          </a:p>
          <a:p>
            <a:pPr marL="514350" indent="-7143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жизни.</a:t>
            </a:r>
          </a:p>
          <a:p>
            <a:pPr marL="514350" indent="-7143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 питания.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слайд озаглавлен.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слайда соответствует заглавию.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текста на каждом слайде проиллюстрировано картинками.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193675" y="323850"/>
            <a:ext cx="720725" cy="452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/>
          </p:nvPr>
        </p:nvSpPr>
        <p:spPr>
          <a:xfrm>
            <a:off x="1016000" y="365125"/>
            <a:ext cx="7886700" cy="2003425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Используя информацию и иллюстративный материал, содержащийся в каталоге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13, создайте презентацию из трёх-четырёх слайдов на тему «Олень». В презентации должны содержаться краткие иллюстрированные сведения о внешнем виде, об ареале обитания, образе жизни и рационе бурых медведей. Все слайды должны быть выполнены в едином стиле, каждый слайд должен быть озаглавлен.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Презентацию сохраните в файле, имя которого Вам сообщат организаторы.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193675" y="323850"/>
            <a:ext cx="720725" cy="452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</a:t>
            </a:r>
          </a:p>
        </p:txBody>
      </p:sp>
      <p:pic>
        <p:nvPicPr>
          <p:cNvPr id="30723" name="Рисунок 1"/>
          <p:cNvPicPr>
            <a:picLocks noChangeAspect="1"/>
          </p:cNvPicPr>
          <p:nvPr/>
        </p:nvPicPr>
        <p:blipFill>
          <a:blip r:embed="rId2"/>
          <a:srcRect l="44241" t="8093" r="15607" b="26959"/>
          <a:stretch>
            <a:fillRect/>
          </a:stretch>
        </p:blipFill>
        <p:spPr bwMode="auto">
          <a:xfrm>
            <a:off x="2825750" y="2576513"/>
            <a:ext cx="4503738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338138"/>
            <a:ext cx="3867150" cy="290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338138"/>
            <a:ext cx="3867150" cy="290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3619500"/>
            <a:ext cx="3867150" cy="290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8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5850" y="3619500"/>
            <a:ext cx="3867150" cy="290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336550"/>
            <a:ext cx="3868737" cy="290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6550"/>
            <a:ext cx="3868738" cy="290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63" y="3619500"/>
            <a:ext cx="3868737" cy="290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2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19500"/>
            <a:ext cx="3868738" cy="290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1042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Calibri</vt:lpstr>
      <vt:lpstr>Arial</vt:lpstr>
      <vt:lpstr>Calibri Light</vt:lpstr>
      <vt:lpstr>Gill Sans MT</vt:lpstr>
      <vt:lpstr>Wingdings 2</vt:lpstr>
      <vt:lpstr>Corbel</vt:lpstr>
      <vt:lpstr>Times New Roman</vt:lpstr>
      <vt:lpstr>Тема Office</vt:lpstr>
      <vt:lpstr>Дивиденд</vt:lpstr>
      <vt:lpstr>Дивиденд</vt:lpstr>
      <vt:lpstr>Дивиденд</vt:lpstr>
      <vt:lpstr>Дивиденд</vt:lpstr>
      <vt:lpstr>Дивиденд</vt:lpstr>
      <vt:lpstr>Дивиденд</vt:lpstr>
      <vt:lpstr>Дивиденд</vt:lpstr>
      <vt:lpstr>Дивиденд</vt:lpstr>
      <vt:lpstr>Дивиденд</vt:lpstr>
      <vt:lpstr>Дивиденд</vt:lpstr>
      <vt:lpstr>«МЕТОДИКА ВЫПОЛНЕНИЯ ПРАКТИЧЕСКИХ ЗАДАНИЙ  НА ГИА-9 ПО ИНФОРМАТИКЕ В 2020 ГОДУ»</vt:lpstr>
      <vt:lpstr>СОДЕРЖАНИЕ ЗАДАНИЙ:</vt:lpstr>
      <vt:lpstr>Слайд 3</vt:lpstr>
      <vt:lpstr>Используя информацию и иллюстративный материал, содержащийся в каталоге DEMO-13, создайте презентацию из трёх-четырёх слайдов на тему «Бурый медведь». В презентации должны содержаться краткие иллюстрированные сведения о внешнем виде, об ареале обитания, образе жизни и рационе бурых медведей. Все слайды должны быть выполнены в едином стиле, каждый слайд должен быть озаглавлен. Презентацию сохраните в файле, имя которого Вам сообщат организаторы.</vt:lpstr>
      <vt:lpstr>Используя информацию и иллюстративный материал, содержащийся в каталоге DEMO-13, создайте презентацию из трёх-четырёх слайдов на тему «Бурый медведь». В презентации должны содержаться краткие иллюстрированные сведения о внешнем виде, об ареале обитания, образе жизни и рационе бурых медведей. Все слайды должны быть выполнены в едином стиле, каждый слайд должен быть озаглавлен. Презентацию сохраните в файле, имя которого Вам сообщат организаторы.</vt:lpstr>
      <vt:lpstr>Используя информацию и иллюстративный материал, содержащийся в каталоге Z13, создайте презентацию из трёх-четырёх слайдов на тему «Олень». В презентации должны содержаться краткие иллюстрированные сведения о внешнем виде, об ареале обитания, образе жизни и рационе бурых медведей. Все слайды должны быть выполнены в едином стиле, каждый слайд должен быть озаглавлен. Презентацию сохраните в файле, имя которого Вам сообщат организаторы.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Петрова</dc:creator>
  <cp:lastModifiedBy>Пользователь Windows</cp:lastModifiedBy>
  <cp:revision>23</cp:revision>
  <dcterms:created xsi:type="dcterms:W3CDTF">2019-11-04T12:45:18Z</dcterms:created>
  <dcterms:modified xsi:type="dcterms:W3CDTF">2019-11-05T06:17:58Z</dcterms:modified>
</cp:coreProperties>
</file>