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301" r:id="rId2"/>
    <p:sldId id="296" r:id="rId3"/>
    <p:sldId id="297" r:id="rId4"/>
    <p:sldId id="298" r:id="rId5"/>
    <p:sldId id="302" r:id="rId6"/>
    <p:sldId id="283" r:id="rId7"/>
    <p:sldId id="305" r:id="rId8"/>
    <p:sldId id="300" r:id="rId9"/>
    <p:sldId id="289" r:id="rId10"/>
    <p:sldId id="290" r:id="rId11"/>
    <p:sldId id="287" r:id="rId12"/>
    <p:sldId id="291" r:id="rId13"/>
    <p:sldId id="286" r:id="rId14"/>
    <p:sldId id="284" r:id="rId15"/>
    <p:sldId id="292" r:id="rId16"/>
    <p:sldId id="293" r:id="rId17"/>
    <p:sldId id="294" r:id="rId18"/>
    <p:sldId id="295" r:id="rId19"/>
    <p:sldId id="303" r:id="rId20"/>
    <p:sldId id="30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38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B783B-D400-435B-944C-901341D8BCEA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CBE79-EF8B-4BBE-A947-9EE8DCD6AB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CBE79-EF8B-4BBE-A947-9EE8DCD6AB9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82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CBE79-EF8B-4BBE-A947-9EE8DCD6AB9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84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CBE79-EF8B-4BBE-A947-9EE8DCD6AB9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212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CBE79-EF8B-4BBE-A947-9EE8DCD6AB9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43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CBE79-EF8B-4BBE-A947-9EE8DCD6AB9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54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4956-CD15-405D-980B-40B15176B75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6656E5C-0558-485F-A925-BDD6D4AC7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4956-CD15-405D-980B-40B15176B75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6656E5C-0558-485F-A925-BDD6D4AC7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71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4956-CD15-405D-980B-40B15176B75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6656E5C-0558-485F-A925-BDD6D4AC72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2063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4956-CD15-405D-980B-40B15176B75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6656E5C-0558-485F-A925-BDD6D4AC7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25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4956-CD15-405D-980B-40B15176B75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6656E5C-0558-485F-A925-BDD6D4AC72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7904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4956-CD15-405D-980B-40B15176B75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6656E5C-0558-485F-A925-BDD6D4AC7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506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4956-CD15-405D-980B-40B15176B75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E5C-0558-485F-A925-BDD6D4AC7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9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4956-CD15-405D-980B-40B15176B75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E5C-0558-485F-A925-BDD6D4AC7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1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4956-CD15-405D-980B-40B15176B75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E5C-0558-485F-A925-BDD6D4AC7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5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4956-CD15-405D-980B-40B15176B75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6656E5C-0558-485F-A925-BDD6D4AC7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1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4956-CD15-405D-980B-40B15176B75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6656E5C-0558-485F-A925-BDD6D4AC7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23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4956-CD15-405D-980B-40B15176B75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6656E5C-0558-485F-A925-BDD6D4AC7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6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4956-CD15-405D-980B-40B15176B75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E5C-0558-485F-A925-BDD6D4AC7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24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4956-CD15-405D-980B-40B15176B75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E5C-0558-485F-A925-BDD6D4AC7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3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4956-CD15-405D-980B-40B15176B75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6E5C-0558-485F-A925-BDD6D4AC7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0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4956-CD15-405D-980B-40B15176B75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6656E5C-0558-485F-A925-BDD6D4AC7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6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4956-CD15-405D-980B-40B15176B756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6656E5C-0558-485F-A925-BDD6D4AC7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8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2428892"/>
          </a:xfrm>
        </p:spPr>
        <p:txBody>
          <a:bodyPr>
            <a:norm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ru-RU" altLang="ru-RU" sz="40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ОГЭ по информатике 2020 </a:t>
            </a:r>
            <a:br>
              <a:rPr lang="ru-RU" altLang="ru-RU" sz="40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altLang="ru-RU" sz="40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Задание 11 </a:t>
            </a:r>
            <a:br>
              <a:rPr lang="ru-RU" altLang="ru-RU" sz="40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altLang="ru-RU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/>
            </a:r>
            <a:br>
              <a:rPr lang="ru-RU" altLang="ru-RU" i="1" dirty="0" smtClean="0">
                <a:solidFill>
                  <a:srgbClr val="0070C0"/>
                </a:solidFill>
                <a:latin typeface="Arial" panose="020B0604020202020204" pitchFamily="34" charset="0"/>
              </a:rPr>
            </a:br>
            <a:endParaRPr lang="ru-RU" altLang="ru-RU" i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926" y="4500570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0077EE"/>
                </a:solidFill>
                <a:latin typeface="Arial" pitchFamily="34" charset="0"/>
                <a:cs typeface="Arial" pitchFamily="34" charset="0"/>
              </a:rPr>
              <a:t>Жадько Наталья Петровна</a:t>
            </a:r>
          </a:p>
          <a:p>
            <a:r>
              <a:rPr lang="ru-RU" sz="2800" i="1" dirty="0" smtClean="0">
                <a:solidFill>
                  <a:srgbClr val="0077EE"/>
                </a:solidFill>
                <a:latin typeface="Arial" pitchFamily="34" charset="0"/>
                <a:cs typeface="Arial" pitchFamily="34" charset="0"/>
              </a:rPr>
              <a:t>МБОУ «СОШ№45 г.Челябинска»</a:t>
            </a:r>
            <a:endParaRPr lang="ru-RU" sz="2800" i="1" dirty="0">
              <a:solidFill>
                <a:srgbClr val="0077E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78" t="2751" r="11609" b="38569"/>
          <a:stretch/>
        </p:blipFill>
        <p:spPr>
          <a:xfrm>
            <a:off x="0" y="332656"/>
            <a:ext cx="903649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-1" r="10429" b="29424"/>
          <a:stretch/>
        </p:blipFill>
        <p:spPr>
          <a:xfrm>
            <a:off x="251520" y="260648"/>
            <a:ext cx="8562127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100" r="11610" b="27137"/>
          <a:stretch/>
        </p:blipFill>
        <p:spPr>
          <a:xfrm>
            <a:off x="395536" y="26964"/>
            <a:ext cx="7815812" cy="63543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8024" y="6079611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Ответ:</a:t>
            </a:r>
            <a:r>
              <a:rPr lang="ru-RU" b="1" i="1" dirty="0" smtClean="0"/>
              <a:t> </a:t>
            </a:r>
            <a:r>
              <a:rPr lang="ru-RU" b="1" dirty="0" smtClean="0"/>
              <a:t>ОВСЯННИКОВ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537" t="11881" r="9045" b="18720"/>
          <a:stretch/>
        </p:blipFill>
        <p:spPr>
          <a:xfrm>
            <a:off x="214282" y="214290"/>
            <a:ext cx="8640960" cy="61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640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24" y="285728"/>
            <a:ext cx="8784976" cy="56883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3356992"/>
            <a:ext cx="36576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-202" b="39664"/>
          <a:stretch/>
        </p:blipFill>
        <p:spPr>
          <a:xfrm>
            <a:off x="0" y="285728"/>
            <a:ext cx="8928992" cy="600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8600"/>
            <a:ext cx="8784976" cy="64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39244"/>
          <a:stretch/>
        </p:blipFill>
        <p:spPr>
          <a:xfrm>
            <a:off x="210809" y="228600"/>
            <a:ext cx="8928992" cy="55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7"/>
            <a:ext cx="871296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r="13250" b="22733"/>
          <a:stretch>
            <a:fillRect/>
          </a:stretch>
        </p:blipFill>
        <p:spPr bwMode="auto">
          <a:xfrm>
            <a:off x="0" y="0"/>
            <a:ext cx="9143999" cy="57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44227"/>
            <a:ext cx="7344816" cy="10965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Изменения в КИМ 2020 года по сравнению с 2019 годом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00174"/>
            <a:ext cx="8215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КИМ 2020 г. расширен набор заданий, выполняемых на компьютере,  за счёт включения  новых заданий, проверяющих  умения и навыки практической работы с компьютером: </a:t>
            </a:r>
          </a:p>
          <a:p>
            <a:r>
              <a:rPr lang="ru-RU" sz="2800" dirty="0" smtClean="0"/>
              <a:t>• поиск информации средствами текстового редактора или операционной системы (задание 11).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r="12701" b="11401"/>
          <a:stretch>
            <a:fillRect/>
          </a:stretch>
        </p:blipFill>
        <p:spPr bwMode="auto">
          <a:xfrm>
            <a:off x="0" y="285728"/>
            <a:ext cx="9144000" cy="62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0042"/>
            <a:ext cx="8208912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Система оценивания выполнения  задания 11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785926"/>
            <a:ext cx="8143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Задание 11 относится к части 2 КИМ 2020 г.</a:t>
            </a:r>
          </a:p>
          <a:p>
            <a:pPr algn="just"/>
            <a:r>
              <a:rPr lang="ru-RU" sz="2800" dirty="0" smtClean="0"/>
              <a:t>Верное выполнение  задания 11 части 2 оценивается 1 баллом.</a:t>
            </a:r>
          </a:p>
          <a:p>
            <a:pPr algn="just"/>
            <a:r>
              <a:rPr lang="ru-RU" sz="2800" dirty="0" smtClean="0"/>
              <a:t>Задание  считается выполненным, если экзаменуемый дал ответ, соответствующий эталону верного ответа.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726" t="15453" r="53532" b="11588"/>
          <a:stretch>
            <a:fillRect/>
          </a:stretch>
        </p:blipFill>
        <p:spPr bwMode="auto">
          <a:xfrm>
            <a:off x="1403648" y="260648"/>
            <a:ext cx="6120680" cy="651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1962" t="21634" r="22035" b="14491"/>
          <a:stretch>
            <a:fillRect/>
          </a:stretch>
        </p:blipFill>
        <p:spPr bwMode="auto">
          <a:xfrm>
            <a:off x="179512" y="214290"/>
            <a:ext cx="8946084" cy="566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23096" t="42789" r="61925" b="45879"/>
          <a:stretch>
            <a:fillRect/>
          </a:stretch>
        </p:blipFill>
        <p:spPr bwMode="auto">
          <a:xfrm>
            <a:off x="5143504" y="4572008"/>
            <a:ext cx="250033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702623" cy="128967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altLang="ru-RU" sz="31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31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31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31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31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31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31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31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31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31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31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31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3100" dirty="0" smtClean="0">
                <a:latin typeface="Arial" panose="020B0604020202020204" pitchFamily="34" charset="0"/>
              </a:rPr>
              <a:t/>
            </a:r>
            <a:br>
              <a:rPr lang="ru-RU" altLang="ru-RU" sz="3100" dirty="0" smtClean="0">
                <a:latin typeface="Arial" panose="020B0604020202020204" pitchFamily="34" charset="0"/>
              </a:rPr>
            </a:br>
            <a:r>
              <a:rPr lang="ru-RU" altLang="ru-RU" sz="31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31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31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31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31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31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31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31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31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31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31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31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31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31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31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31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31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31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31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31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31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31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31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31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31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31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sz="2700" dirty="0" smtClean="0"/>
              <a:t>Часть </a:t>
            </a:r>
            <a:r>
              <a:rPr lang="ru-RU" sz="2700" dirty="0"/>
              <a:t>2 для выполнения необходим </a:t>
            </a:r>
            <a:r>
              <a:rPr lang="ru-RU" sz="2700" dirty="0" smtClean="0"/>
              <a:t>компьютер.</a:t>
            </a:r>
            <a:r>
              <a:rPr lang="ru-RU" altLang="ru-RU" sz="2700" dirty="0">
                <a:latin typeface="Arial" panose="020B0604020202020204" pitchFamily="34" charset="0"/>
              </a:rPr>
              <a:t/>
            </a:r>
            <a:br>
              <a:rPr lang="ru-RU" altLang="ru-RU" sz="2700" dirty="0">
                <a:latin typeface="Arial" panose="020B0604020202020204" pitchFamily="34" charset="0"/>
              </a:rPr>
            </a:br>
            <a:r>
              <a:rPr lang="ru-RU" sz="27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Задание на поиск </a:t>
            </a:r>
            <a:r>
              <a:rPr lang="ru-RU" sz="27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информации средствами текстового редактора или операционной системы </a:t>
            </a:r>
            <a:r>
              <a:rPr lang="ru-RU" sz="27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  <a:endParaRPr lang="ru-RU" sz="2700" i="1" dirty="0">
              <a:solidFill>
                <a:schemeClr val="accent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955581"/>
            <a:ext cx="634724" cy="3341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844824"/>
            <a:ext cx="85721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</a:t>
            </a:r>
            <a:r>
              <a:rPr lang="ru-RU" sz="2800" b="1" dirty="0"/>
              <a:t>одном из произведений И.С. Тургенева, текст которого приведен в подкаталоге </a:t>
            </a:r>
            <a:r>
              <a:rPr lang="ru-RU" sz="2800" b="1" dirty="0" smtClean="0"/>
              <a:t>каталога  </a:t>
            </a:r>
            <a:r>
              <a:rPr lang="ru-RU" sz="2800" b="1" dirty="0"/>
              <a:t>Проза, присутствует эпизод, происходящий на речке </a:t>
            </a:r>
            <a:r>
              <a:rPr lang="ru-RU" sz="2800" b="1" dirty="0" err="1"/>
              <a:t>Гнилотерке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С помощью поисковых средств операционной системы и текстового </a:t>
            </a:r>
            <a:r>
              <a:rPr lang="ru-RU" sz="2800" b="1" dirty="0" smtClean="0"/>
              <a:t>редактора  </a:t>
            </a:r>
            <a:r>
              <a:rPr lang="ru-RU" sz="2800" b="1" dirty="0"/>
              <a:t>выясните фамилию главного героя этого произведения.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3105" y="193453"/>
            <a:ext cx="8784976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Задание 11 ОГЭ по информатике 2020 Демоверсия</a:t>
            </a:r>
            <a:r>
              <a:rPr lang="ru-RU" altLang="ru-RU" sz="28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i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9" y="260648"/>
            <a:ext cx="9119561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181" t="13829" r="36805" b="33927"/>
          <a:stretch/>
        </p:blipFill>
        <p:spPr>
          <a:xfrm>
            <a:off x="219752" y="228600"/>
            <a:ext cx="8672728" cy="60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2824</TotalTime>
  <Words>162</Words>
  <Application>Microsoft Office PowerPoint</Application>
  <PresentationFormat>Экран (4:3)</PresentationFormat>
  <Paragraphs>24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Легкий дым</vt:lpstr>
      <vt:lpstr>ОГЭ по информатике 2020   Задание 11   </vt:lpstr>
      <vt:lpstr>Изменения в КИМ 2020 года по сравнению с 2019 годом </vt:lpstr>
      <vt:lpstr>Система оценивания выполнения  задания 11 </vt:lpstr>
      <vt:lpstr>Презентация PowerPoint</vt:lpstr>
      <vt:lpstr>Презентация PowerPoint</vt:lpstr>
      <vt:lpstr>                    Часть 2 для выполнения необходим компьютер. Задание на поиск информации средствами текстового редактора или операционной системы 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Системы счисления Задания ОГЭ</dc:title>
  <dc:creator>home</dc:creator>
  <cp:lastModifiedBy>Windows User</cp:lastModifiedBy>
  <cp:revision>103</cp:revision>
  <dcterms:created xsi:type="dcterms:W3CDTF">2019-01-09T13:47:15Z</dcterms:created>
  <dcterms:modified xsi:type="dcterms:W3CDTF">2019-11-05T07:16:19Z</dcterms:modified>
</cp:coreProperties>
</file>