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6" r:id="rId8"/>
    <p:sldId id="263" r:id="rId9"/>
    <p:sldId id="269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9-10T16:27:13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9620 16359,'-24'0,"-24"-24,1 24,-25 0,25 0,-25 0,-47 0,48 24,23 0,-23-24,23 0,-23 0,-1 24,25 0,47-24,-48 23,24-23,0 0,1 0,-1 0,0 0,0 0,0 0,0 0,24 24,-47-24,23 0,0 0,0 0,-47 24,47-24,0 0,1 0,-1 24,0 0,0-24,0 0,24 0,-23 0,-1 0,0 0,0 23,0-23,0 0,24 24,-23-24,-1 0,24 0,0 0,0 48,-24-48,24 0,0 0,0 24,0-24,0 24,0-1,0-23,0 24,0-24,0 48,0-48,0 24,0 23,0-23,24 24,-24-25,24 1,-1-24,1 48,0-48,-24 24,24 0,-24-1,0-23,24 0,-24 24,24-24,-24 24,23-24,-23 0,24 24,0 0,24 23,-25-47,1 24,0 24,24-48,-25 0,1 23,24 1,-24 0,-1 0,25-24,-24 24,24-24,-25 0,1 24,24-24,-24 23,-1-23,25 24,0-24,-24 0,47 48,-23-48,-25 0,1 0,24 0,-1 24,-47-24,48 23,0-23,-1 0,1 0,0 0,-1 24,-23-24,0 0,23 0,1 0,-48 0,48 0,-24 0,-1 0,1 0,0 0,0 0,-24 0,47 0,-23 0,0 0,47 0,-47 0,24 0,-24 0,23 0,1 0,-24 0,23 0,-23 0,24 0,-48 0,47 0,-23 0,24 0,0 0,23 0,-23 0,23 0,0 0,-47 0,24 0,-24 0,-1 0,1 0,0 0,0 0,0 0,0 0,-1 0,1 0,0 0,24 0,-25 0,25 0,0 0,23 0,-23 0,23 0,1 0,-25 0,-23 0,24 0,-1 0,-47 0,48 0,0 0,-25 0,1 0,24 0,-1 0,1 0,-24 0,0 0,0 0,-1 0,25 0,-48 0,48 0,-48 0,23 0,25 0,-48 0,48 0,-25 0,-23-24,48 24,-24 0,0 0,-1 0,-23 0,48 0,-24 0,0 0,0 0,23-23,-23 23,47 0,-47 0,0-24,24 24,-24 0,-1 0,25 0,-24 0,0 0,-1 0,1 0,0 0,0 0,0 0,-1 0,25-24,-24 24,0 0,23 0,-23 0,0 0,-24 0,24 0,-24 0,24 0,-1 0,-23 0,24 0,-24 0,24 0,-24 0,48 0,-25 0,1 0,0 0,0-24,0 24,0 0,-1 0,25 0,-48 0,24 0,-24-24,24 24,-1 0,-23 0,24-23,0 23,0 0,23-24,-23 24,24-24,-24 24,-1-24,25 0,-48 24,24 0,24 0,-48 0,23-24,1 1,-24 23,24 0,-24 0,0-24,24 24,0 0,-1-48,1 24,-24 1,24 23,-24-24,0 0,24 0,-24 0,24 24,-24-23,0-1,0 24,24-24,-24 0,0 24,0-24,0 24,0-24,0 1,0-1,0 24,0-24,0 0,0 0,-24 24,0-23,0-1,24 24,-24-24,0 0,-23-23,23-1,-47 0,47 24,-24 1,24-1,0 24,1-24,-1 0,-48-23,49 47,-1-48,-71 24,71 0,-24-23,1 47,47 0,-24 0,24-24,-48 24,48 0,-24 0,24 0,-47-24,23 24,0 0,0 0,24 0,-47 0,23 0,0 0,24 0,-24 0,-24 0,25 0,-1 0,24 0,-24 0,0 0,0 0,24 0,-23 0,23 0,-24 0,0 0,-24 0,48 24,-47-24,23 0,0 0,0 24,1-24,-1 24,0-24,0 0,0 0,0 0,1 0,-1 23,0-23,0 0,0 0,1 24,-1-24,24 0,-24 0,0 0,0 0,24 24,-47-24,47 0,-24 0,0 0,0 0,0 0,24 0,-47 0,23 0,0 0,-47 24,47-24,-24 0,25 0,-97 24,97-1,-49-23,25 0,-1 0,-24 0,25 24,23-24,-24 0,1 0,-1 24,24-24,-23 0,-1 0,24 0,1 0,-1 0,0 0,-24 0,1 0,23 0,0 0,0 0,-23 0,23 0,-24 0,48 0,-24 0,-23 0,23 0,0 0,0 0,0 0,-23 0,23 0,0 0,0 0,1 0,-1 0,0 0,0 0,0 0,1 0,-1 0,0 0,24 0,-48 0,48 0,-24 0,24 0,-47 0,47 0,-48-48,48 48,-24 0,1 0,-1 0,0 0,24 0,-24 0,0 0,0 0,24 0,0-23,-47 23,23 0,0 0,24-24,0 24,-24 0,24 0,-23 0,23 0,-24 0,0 0,24 0,0-24,-24 24,24 0,-47 0,47 0,0 0,-24 0,24 0,-24 0,24-24,-24 24,0 0,24 0,-23 0,23 0,-24 0,0 0,24 0,-24 0,24 0,0 0,-24 0,24 0,-24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0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5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Перспективы использования информационно-образовательного ресурса «Российская электронная школа» в общеобразовательной школе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3771" y="5085184"/>
            <a:ext cx="608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Малука</a:t>
            </a:r>
            <a:r>
              <a:rPr lang="ru-RU" dirty="0" smtClean="0"/>
              <a:t> Татьяна Михайловна, </a:t>
            </a:r>
          </a:p>
          <a:p>
            <a:pPr algn="r"/>
            <a:r>
              <a:rPr lang="ru-RU" dirty="0" smtClean="0"/>
              <a:t>учитель информатики</a:t>
            </a:r>
          </a:p>
          <a:p>
            <a:pPr algn="r"/>
            <a:r>
              <a:rPr lang="ru-RU" dirty="0" smtClean="0"/>
              <a:t> МБОУ «СОШ № 39  г. Челябинска»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5" r="79706" b="70651"/>
          <a:stretch/>
        </p:blipFill>
        <p:spPr bwMode="auto">
          <a:xfrm>
            <a:off x="179512" y="260648"/>
            <a:ext cx="2474259" cy="10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6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13932" r="3603"/>
          <a:stretch/>
        </p:blipFill>
        <p:spPr bwMode="auto">
          <a:xfrm>
            <a:off x="-32171" y="1124744"/>
            <a:ext cx="924706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Тема урока «Высказывания и операции с ними» (теория)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8028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Тема урока «Высказывания и операции с ними» (конспект)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13003" r="3272"/>
          <a:stretch/>
        </p:blipFill>
        <p:spPr bwMode="auto">
          <a:xfrm>
            <a:off x="0" y="1124744"/>
            <a:ext cx="920216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7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Тема урока «Высказывания и операции с ними» (закрепление)</a:t>
            </a:r>
            <a:endParaRPr lang="ru-RU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3885" r="3607"/>
          <a:stretch/>
        </p:blipFill>
        <p:spPr bwMode="auto">
          <a:xfrm>
            <a:off x="-36512" y="1124744"/>
            <a:ext cx="926317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6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Тема урока «Высказывания и операции с ними» (тренировочные задания)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13561" r="3493"/>
          <a:stretch/>
        </p:blipFill>
        <p:spPr bwMode="auto">
          <a:xfrm>
            <a:off x="35496" y="1353383"/>
            <a:ext cx="8994686" cy="488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53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13003" r="3713"/>
          <a:stretch/>
        </p:blipFill>
        <p:spPr bwMode="auto">
          <a:xfrm>
            <a:off x="0" y="1340768"/>
            <a:ext cx="9183507" cy="50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Контрольные задания В1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8365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Контрольные задания В2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12673" r="3400"/>
          <a:stretch/>
        </p:blipFill>
        <p:spPr bwMode="auto">
          <a:xfrm>
            <a:off x="5608" y="1333113"/>
            <a:ext cx="9138392" cy="504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Контрольные задания В2</a:t>
            </a:r>
            <a:endParaRPr lang="ru-RU" sz="3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4303" r="3382"/>
          <a:stretch/>
        </p:blipFill>
        <p:spPr bwMode="auto">
          <a:xfrm>
            <a:off x="0" y="1124744"/>
            <a:ext cx="91221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9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Статистика</a:t>
            </a:r>
            <a:endParaRPr lang="ru-RU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2673" r="3382"/>
          <a:stretch/>
        </p:blipFill>
        <p:spPr bwMode="auto">
          <a:xfrm>
            <a:off x="130585" y="1139552"/>
            <a:ext cx="8977919" cy="49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2818" r="1397"/>
          <a:stretch/>
        </p:blipFill>
        <p:spPr bwMode="auto">
          <a:xfrm>
            <a:off x="0" y="1340768"/>
            <a:ext cx="9144000" cy="490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/>
            </p14:nvContentPartPr>
            <p14:xfrm>
              <a:off x="2863080" y="5846400"/>
              <a:ext cx="2263680" cy="49752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3720" y="5837040"/>
                <a:ext cx="2282400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9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Электронная </a:t>
            </a:r>
            <a:r>
              <a:rPr lang="ru-RU" sz="4000" b="1" dirty="0"/>
              <a:t>школа обязательно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будет </a:t>
            </a:r>
            <a:r>
              <a:rPr lang="ru-RU" sz="4000" b="1" dirty="0"/>
              <a:t>«построена». </a:t>
            </a:r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А </a:t>
            </a:r>
            <a:r>
              <a:rPr lang="ru-RU" sz="4000" b="1" dirty="0"/>
              <a:t>пока в открытом и свободном доступе находится весь необходимый учебный материал, что уже – немало!</a:t>
            </a:r>
          </a:p>
        </p:txBody>
      </p:sp>
    </p:spTree>
    <p:extLst>
      <p:ext uri="{BB962C8B-B14F-4D97-AF65-F5344CB8AC3E}">
        <p14:creationId xmlns:p14="http://schemas.microsoft.com/office/powerpoint/2010/main" val="40836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5" r="79706" b="70651"/>
          <a:stretch/>
        </p:blipFill>
        <p:spPr bwMode="auto">
          <a:xfrm>
            <a:off x="251520" y="491778"/>
            <a:ext cx="2474259" cy="10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98884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Ведомственная целевая программа  </a:t>
            </a:r>
          </a:p>
          <a:p>
            <a:pPr algn="ctr"/>
            <a:r>
              <a:rPr lang="ru-RU" sz="2800" dirty="0" smtClean="0"/>
              <a:t>Министерства </a:t>
            </a:r>
            <a:r>
              <a:rPr lang="ru-RU" sz="2800" dirty="0"/>
              <a:t>образования и науки Российской Федерации «Российская электронная школа» на 2016 – 2018 </a:t>
            </a:r>
            <a:r>
              <a:rPr lang="ru-RU" sz="2800" dirty="0" smtClean="0"/>
              <a:t>годы является </a:t>
            </a:r>
            <a:r>
              <a:rPr lang="ru-RU" sz="2800" dirty="0"/>
              <a:t>структурным элементом государственной программы Российской Федерации «Развитие образования» на 2013-2020 годы</a:t>
            </a:r>
          </a:p>
        </p:txBody>
      </p:sp>
    </p:spTree>
    <p:extLst>
      <p:ext uri="{BB962C8B-B14F-4D97-AF65-F5344CB8AC3E}">
        <p14:creationId xmlns:p14="http://schemas.microsoft.com/office/powerpoint/2010/main" val="200255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 r="1828"/>
          <a:stretch/>
        </p:blipFill>
        <p:spPr bwMode="auto">
          <a:xfrm>
            <a:off x="0" y="908720"/>
            <a:ext cx="9039497" cy="47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46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003" r="1084"/>
          <a:stretch/>
        </p:blipFill>
        <p:spPr bwMode="auto">
          <a:xfrm>
            <a:off x="145438" y="836712"/>
            <a:ext cx="896306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1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Возможности </a:t>
            </a:r>
            <a:r>
              <a:rPr lang="ru-RU" sz="2800" b="1" dirty="0"/>
              <a:t>всех участников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образовательного </a:t>
            </a:r>
            <a:r>
              <a:rPr lang="ru-RU" sz="2800" b="1" dirty="0"/>
              <a:t>процесса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организовать занятия в любой точке мира;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сделать обучение максимально целенаправленным и индивидуальным;</a:t>
            </a:r>
          </a:p>
          <a:p>
            <a:pPr lvl="0"/>
            <a:r>
              <a:rPr lang="ru-RU" dirty="0"/>
              <a:t>повышение эффективности работы педагогов, получивших возможность обмениваться опытом без всяких </a:t>
            </a:r>
            <a:r>
              <a:rPr lang="ru-RU" dirty="0" smtClean="0"/>
              <a:t>ограничений;</a:t>
            </a:r>
            <a:endParaRPr lang="ru-RU" dirty="0"/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для </a:t>
            </a:r>
            <a:r>
              <a:rPr lang="ru-RU" dirty="0">
                <a:solidFill>
                  <a:srgbClr val="0070C0"/>
                </a:solidFill>
              </a:rPr>
              <a:t>учеников </a:t>
            </a:r>
            <a:r>
              <a:rPr lang="ru-RU" dirty="0" smtClean="0">
                <a:solidFill>
                  <a:srgbClr val="0070C0"/>
                </a:solidFill>
              </a:rPr>
              <a:t>откроются </a:t>
            </a:r>
            <a:r>
              <a:rPr lang="ru-RU" dirty="0">
                <a:solidFill>
                  <a:srgbClr val="0070C0"/>
                </a:solidFill>
              </a:rPr>
              <a:t>новые коммуникативные возможности и практически неограниченный доступ к любым образовательным программам с возможностью выбора </a:t>
            </a:r>
            <a:r>
              <a:rPr lang="ru-RU" dirty="0" smtClean="0">
                <a:solidFill>
                  <a:srgbClr val="0070C0"/>
                </a:solidFill>
              </a:rPr>
              <a:t>преподавателя;</a:t>
            </a:r>
            <a:endParaRPr lang="ru-RU" dirty="0">
              <a:solidFill>
                <a:srgbClr val="0070C0"/>
              </a:solidFill>
            </a:endParaRPr>
          </a:p>
          <a:p>
            <a:pPr lvl="0"/>
            <a:r>
              <a:rPr lang="ru-RU" dirty="0"/>
              <a:t>удовлетворение интересов людей с ограниченными </a:t>
            </a:r>
            <a:r>
              <a:rPr lang="ru-RU" dirty="0" smtClean="0"/>
              <a:t>возможностями</a:t>
            </a:r>
            <a:r>
              <a:rPr lang="ru-RU" dirty="0"/>
              <a:t> </a:t>
            </a:r>
            <a:r>
              <a:rPr lang="ru-RU" dirty="0" smtClean="0"/>
              <a:t>здоровья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 r="1287"/>
          <a:stretch/>
        </p:blipFill>
        <p:spPr bwMode="auto">
          <a:xfrm>
            <a:off x="107504" y="836712"/>
            <a:ext cx="8933838" cy="466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8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 r="956"/>
          <a:stretch/>
        </p:blipFill>
        <p:spPr bwMode="auto">
          <a:xfrm>
            <a:off x="107504" y="1563217"/>
            <a:ext cx="8981464" cy="46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Перспективы использования информационно-образовательного ресурса «Российская электронная школа» в общеобразовательной школе </a:t>
            </a:r>
          </a:p>
        </p:txBody>
      </p:sp>
    </p:spTree>
    <p:extLst>
      <p:ext uri="{BB962C8B-B14F-4D97-AF65-F5344CB8AC3E}">
        <p14:creationId xmlns:p14="http://schemas.microsoft.com/office/powerpoint/2010/main" val="297832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r="1397"/>
          <a:stretch/>
        </p:blipFill>
        <p:spPr bwMode="auto">
          <a:xfrm>
            <a:off x="26775" y="1340768"/>
            <a:ext cx="915023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Предметы - Информатика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2568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13189" r="2941"/>
          <a:stretch/>
        </p:blipFill>
        <p:spPr bwMode="auto">
          <a:xfrm>
            <a:off x="-1" y="1268760"/>
            <a:ext cx="91894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Структура интерактивного урока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88387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237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Перспективы использования информационно-образовательного ресурса «Российская электронная школа» в общеобразовательной школе </vt:lpstr>
      <vt:lpstr>Презентация PowerPoint</vt:lpstr>
      <vt:lpstr>Презентация PowerPoint</vt:lpstr>
      <vt:lpstr>Презентация PowerPoint</vt:lpstr>
      <vt:lpstr>Возможности всех участников  образовательного процесса: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использования информационно-образовательного ресурса «Российская электронная школа» в общеобразовательной школе</dc:title>
  <dc:creator>user</dc:creator>
  <cp:lastModifiedBy>user</cp:lastModifiedBy>
  <cp:revision>15</cp:revision>
  <dcterms:created xsi:type="dcterms:W3CDTF">2019-09-09T16:42:08Z</dcterms:created>
  <dcterms:modified xsi:type="dcterms:W3CDTF">2019-09-11T06:48:04Z</dcterms:modified>
</cp:coreProperties>
</file>